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59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0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61.xml" ContentType="application/vnd.openxmlformats-officedocument.presentationml.notesSlide+xml"/>
  <Override PartName="/ppt/slides/slide62.xml" ContentType="application/vnd.openxmlformats-officedocument.presentationml.slide+xml"/>
  <Override PartName="/ppt/notesSlides/notesSlide62.xml" ContentType="application/vnd.openxmlformats-officedocument.presentationml.notesSlide+xml"/>
  <Override PartName="/ppt/slides/slide63.xml" ContentType="application/vnd.openxmlformats-officedocument.presentationml.slide+xml"/>
  <Override PartName="/ppt/notesSlides/notesSlide63.xml" ContentType="application/vnd.openxmlformats-officedocument.presentationml.notesSlide+xml"/>
  <Override PartName="/ppt/slides/slide64.xml" ContentType="application/vnd.openxmlformats-officedocument.presentationml.slide+xml"/>
  <Override PartName="/ppt/notesSlides/notesSlide64.xml" ContentType="application/vnd.openxmlformats-officedocument.presentationml.notesSlide+xml"/>
  <Override PartName="/ppt/slides/slide65.xml" ContentType="application/vnd.openxmlformats-officedocument.presentationml.slide+xml"/>
  <Override PartName="/ppt/notesSlides/notesSlide65.xml" ContentType="application/vnd.openxmlformats-officedocument.presentationml.notesSlide+xml"/>
  <Override PartName="/ppt/slides/slide66.xml" ContentType="application/vnd.openxmlformats-officedocument.presentationml.slide+xml"/>
  <Override PartName="/ppt/notesSlides/notesSlide66.xml" ContentType="application/vnd.openxmlformats-officedocument.presentationml.notesSlide+xml"/>
  <Override PartName="/ppt/slides/slide67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68.xml" ContentType="application/vnd.openxmlformats-officedocument.presentationml.slide+xml"/>
  <Override PartName="/ppt/notesSlides/notesSlide68.xml" ContentType="application/vnd.openxmlformats-officedocument.presentationml.notesSlide+xml"/>
  <Override PartName="/ppt/slides/slide69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70.xml" ContentType="application/vnd.openxmlformats-officedocument.presentationml.slide+xml"/>
  <Override PartName="/ppt/notesSlides/notesSlide70.xml" ContentType="application/vnd.openxmlformats-officedocument.presentationml.notesSlide+xml"/>
  <Override PartName="/ppt/slides/slide71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72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73.xml" ContentType="application/vnd.openxmlformats-officedocument.presentationml.slide+xml"/>
  <Override PartName="/ppt/notesSlides/notesSlide73.xml" ContentType="application/vnd.openxmlformats-officedocument.presentationml.notesSlide+xml"/>
  <Override PartName="/ppt/slides/slide74.xml" ContentType="application/vnd.openxmlformats-officedocument.presentationml.slide+xml"/>
  <Override PartName="/ppt/notesSlides/notesSlide74.xml" ContentType="application/vnd.openxmlformats-officedocument.presentationml.notesSlide+xml"/>
  <Override PartName="/ppt/slides/slide75.xml" ContentType="application/vnd.openxmlformats-officedocument.presentationml.slide+xml"/>
  <Override PartName="/ppt/notesSlides/notesSlide75.xml" ContentType="application/vnd.openxmlformats-officedocument.presentationml.notesSlide+xml"/>
  <Override PartName="/ppt/slides/slide76.xml" ContentType="application/vnd.openxmlformats-officedocument.presentationml.slide+xml"/>
  <Override PartName="/ppt/notesSlides/notesSlide76.xml" ContentType="application/vnd.openxmlformats-officedocument.presentationml.notesSlide+xml"/>
  <Override PartName="/ppt/slides/slide77.xml" ContentType="application/vnd.openxmlformats-officedocument.presentationml.slide+xml"/>
  <Override PartName="/ppt/notesSlides/notesSlide7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79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80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81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82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8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85.xml" ContentType="application/vnd.openxmlformats-officedocument.presentationml.slide+xml"/>
  <Override PartName="/ppt/notesSlides/notesSlide85.xml" ContentType="application/vnd.openxmlformats-officedocument.presentationml.notesSlide+xml"/>
  <Override PartName="/ppt/slides/slide86.xml" ContentType="application/vnd.openxmlformats-officedocument.presentationml.slide+xml"/>
  <Override PartName="/ppt/notesSlides/notesSlide86.xml" ContentType="application/vnd.openxmlformats-officedocument.presentationml.notesSlide+xml"/>
  <Override PartName="/ppt/slides/slide87.xml" ContentType="application/vnd.openxmlformats-officedocument.presentationml.slide+xml"/>
  <Override PartName="/ppt/notesSlides/notesSlide87.xml" ContentType="application/vnd.openxmlformats-officedocument.presentationml.notesSlide+xml"/>
  <Override PartName="/ppt/slides/slide88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90.xml" ContentType="application/vnd.openxmlformats-officedocument.presentationml.slide+xml"/>
  <Override PartName="/ppt/notesSlides/notesSlide90.xml" ContentType="application/vnd.openxmlformats-officedocument.presentationml.notesSlide+xml"/>
  <Override PartName="/ppt/slides/slide91.xml" ContentType="application/vnd.openxmlformats-officedocument.presentationml.slide+xml"/>
  <Override PartName="/ppt/notesSlides/notesSlide91.xml" ContentType="application/vnd.openxmlformats-officedocument.presentationml.notesSlide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ppt/slides/slide93.xml" ContentType="application/vnd.openxmlformats-officedocument.presentationml.slide+xml"/>
  <Override PartName="/ppt/notesSlides/notesSlide93.xml" ContentType="application/vnd.openxmlformats-officedocument.presentationml.notesSlide+xml"/>
  <Override PartName="/ppt/slides/slide94.xml" ContentType="application/vnd.openxmlformats-officedocument.presentationml.slide+xml"/>
  <Override PartName="/ppt/notesSlides/notesSlide94.xml" ContentType="application/vnd.openxmlformats-officedocument.presentationml.notesSlide+xml"/>
  <Override PartName="/ppt/slides/slide95.xml" ContentType="application/vnd.openxmlformats-officedocument.presentationml.slide+xml"/>
  <Override PartName="/ppt/notesSlides/notesSlide95.xml" ContentType="application/vnd.openxmlformats-officedocument.presentationml.notesSlide+xml"/>
  <Override PartName="/ppt/slides/slide96.xml" ContentType="application/vnd.openxmlformats-officedocument.presentationml.slide+xml"/>
  <Override PartName="/ppt/notesSlides/notesSlide96.xml" ContentType="application/vnd.openxmlformats-officedocument.presentationml.notesSlide+xml"/>
  <Override PartName="/ppt/slides/slide97.xml" ContentType="application/vnd.openxmlformats-officedocument.presentationml.slide+xml"/>
  <Override PartName="/ppt/notesSlides/notesSlide97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9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99.xml" ContentType="application/vnd.openxmlformats-officedocument.presentationml.notesSlide+xml"/>
  <Override PartName="/ppt/slides/slide100.xml" ContentType="application/vnd.openxmlformats-officedocument.presentationml.slide+xml"/>
  <Override PartName="/ppt/notesSlides/notesSlide10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101.xml" ContentType="application/vnd.openxmlformats-officedocument.presentationml.notesSlide+xml"/>
  <Override PartName="/ppt/slides/slide102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103.xml" ContentType="application/vnd.openxmlformats-officedocument.presentationml.slide+xml"/>
  <Override PartName="/ppt/notesSlides/notesSlide103.xml" ContentType="application/vnd.openxmlformats-officedocument.presentationml.notesSlide+xml"/>
  <Override PartName="/ppt/slides/slide104.xml" ContentType="application/vnd.openxmlformats-officedocument.presentationml.slide+xml"/>
  <Override PartName="/ppt/notesSlides/notesSlide104.xml" ContentType="application/vnd.openxmlformats-officedocument.presentationml.notesSlide+xml"/>
  <Override PartName="/ppt/slides/slide105.xml" ContentType="application/vnd.openxmlformats-officedocument.presentationml.slide+xml"/>
  <Override PartName="/ppt/notesSlides/notesSlide105.xml" ContentType="application/vnd.openxmlformats-officedocument.presentationml.notesSlide+xml"/>
  <Override PartName="/ppt/slides/slide106.xml" ContentType="application/vnd.openxmlformats-officedocument.presentationml.slide+xml"/>
  <Override PartName="/ppt/notesSlides/notesSlide106.xml" ContentType="application/vnd.openxmlformats-officedocument.presentationml.notesSlide+xml"/>
  <Override PartName="/ppt/slides/slide107.xml" ContentType="application/vnd.openxmlformats-officedocument.presentationml.slide+xml"/>
  <Override PartName="/ppt/notesSlides/notesSlide107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08.xml" ContentType="application/vnd.openxmlformats-officedocument.presentationml.notesSlide+xml"/>
  <Override PartName="/ppt/slides/slide109.xml" ContentType="application/vnd.openxmlformats-officedocument.presentationml.slide+xml"/>
  <Override PartName="/ppt/notesSlides/notesSlide109.xml" ContentType="application/vnd.openxmlformats-officedocument.presentationml.notesSlide+xml"/>
  <Override PartName="/ppt/slides/slide110.xml" ContentType="application/vnd.openxmlformats-officedocument.presentationml.slide+xml"/>
  <Override PartName="/ppt/notesSlides/notesSlide110.xml" ContentType="application/vnd.openxmlformats-officedocument.presentationml.notesSlide+xml"/>
  <Override PartName="/ppt/slides/slide111.xml" ContentType="application/vnd.openxmlformats-officedocument.presentationml.slide+xml"/>
  <Override PartName="/ppt/notesSlides/notesSlide111.xml" ContentType="application/vnd.openxmlformats-officedocument.presentationml.notesSlide+xml"/>
  <Override PartName="/ppt/slides/slide112.xml" ContentType="application/vnd.openxmlformats-officedocument.presentationml.slide+xml"/>
  <Override PartName="/ppt/notesSlides/notesSlide112.xml" ContentType="application/vnd.openxmlformats-officedocument.presentationml.notesSlide+xml"/>
  <Override PartName="/ppt/slides/slide113.xml" ContentType="application/vnd.openxmlformats-officedocument.presentationml.slide+xml"/>
  <Override PartName="/ppt/notesSlides/notesSlide113.xml" ContentType="application/vnd.openxmlformats-officedocument.presentationml.notesSlide+xml"/>
  <Override PartName="/ppt/slides/slide114.xml" ContentType="application/vnd.openxmlformats-officedocument.presentationml.slide+xml"/>
  <Override PartName="/ppt/notesSlides/notesSlide114.xml" ContentType="application/vnd.openxmlformats-officedocument.presentationml.notesSlide+xml"/>
  <Override PartName="/ppt/slides/slide115.xml" ContentType="application/vnd.openxmlformats-officedocument.presentationml.slide+xml"/>
  <Override PartName="/ppt/notesSlides/notesSlide115.xml" ContentType="application/vnd.openxmlformats-officedocument.presentationml.notesSlide+xml"/>
  <Override PartName="/ppt/slides/slide116.xml" ContentType="application/vnd.openxmlformats-officedocument.presentationml.slide+xml"/>
  <Override PartName="/ppt/notesSlides/notesSlide116.xml" ContentType="application/vnd.openxmlformats-officedocument.presentationml.notesSlide+xml"/>
  <Override PartName="/ppt/slides/slide117.xml" ContentType="application/vnd.openxmlformats-officedocument.presentationml.slide+xml"/>
  <Override PartName="/ppt/notesSlides/notesSlide117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119.xml" ContentType="application/vnd.openxmlformats-officedocument.presentationml.slide+xml"/>
  <Override PartName="/ppt/notesSlides/notesSlide119.xml" ContentType="application/vnd.openxmlformats-officedocument.presentationml.notesSlide+xml"/>
  <Override PartName="/ppt/slides/slide120.xml" ContentType="application/vnd.openxmlformats-officedocument.presentationml.slide+xml"/>
  <Override PartName="/ppt/notesSlides/notesSlide120.xml" ContentType="application/vnd.openxmlformats-officedocument.presentationml.notesSlide+xml"/>
  <Override PartName="/ppt/slides/slide121.xml" ContentType="application/vnd.openxmlformats-officedocument.presentationml.slide+xml"/>
  <Override PartName="/ppt/notesSlides/notesSlide121.xml" ContentType="application/vnd.openxmlformats-officedocument.presentationml.notesSlide+xml"/>
  <Override PartName="/ppt/slides/slide122.xml" ContentType="application/vnd.openxmlformats-officedocument.presentationml.slide+xml"/>
  <Override PartName="/ppt/notesSlides/notesSlide122.xml" ContentType="application/vnd.openxmlformats-officedocument.presentationml.notesSlide+xml"/>
  <Override PartName="/ppt/slides/slide123.xml" ContentType="application/vnd.openxmlformats-officedocument.presentationml.slide+xml"/>
  <Override PartName="/ppt/notesSlides/notesSlide123.xml" ContentType="application/vnd.openxmlformats-officedocument.presentationml.notesSlide+xml"/>
  <Override PartName="/ppt/slides/slide124.xml" ContentType="application/vnd.openxmlformats-officedocument.presentationml.slide+xml"/>
  <Override PartName="/ppt/notesSlides/notesSlide124.xml" ContentType="application/vnd.openxmlformats-officedocument.presentationml.notesSlide+xml"/>
  <Override PartName="/ppt/slides/slide125.xml" ContentType="application/vnd.openxmlformats-officedocument.presentationml.slide+xml"/>
  <Override PartName="/ppt/notesSlides/notesSlide125.xml" ContentType="application/vnd.openxmlformats-officedocument.presentationml.notesSlide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slides/slide127.xml" ContentType="application/vnd.openxmlformats-officedocument.presentationml.slide+xml"/>
  <Override PartName="/ppt/notesSlides/notesSlide127.xml" ContentType="application/vnd.openxmlformats-officedocument.presentationml.notesSlide+xml"/>
  <Override PartName="/ppt/slides/slide12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9.xml" ContentType="application/vnd.openxmlformats-officedocument.presentationml.notesSlide+xml"/>
  <Override PartName="/ppt/slides/slide130.xml" ContentType="application/vnd.openxmlformats-officedocument.presentationml.slide+xml"/>
  <Override PartName="/ppt/notesSlides/notesSlide130.xml" ContentType="application/vnd.openxmlformats-officedocument.presentationml.notesSlide+xml"/>
  <Override PartName="/ppt/slides/slide131.xml" ContentType="application/vnd.openxmlformats-officedocument.presentationml.slide+xml"/>
  <Override PartName="/ppt/notesSlides/notesSlide131.xml" ContentType="application/vnd.openxmlformats-officedocument.presentationml.notesSlide+xml"/>
  <Override PartName="/ppt/slides/slide132.xml" ContentType="application/vnd.openxmlformats-officedocument.presentationml.slide+xml"/>
  <Override PartName="/ppt/notesSlides/notesSlide132.xml" ContentType="application/vnd.openxmlformats-officedocument.presentationml.notesSlide+xml"/>
  <Override PartName="/ppt/slides/slide133.xml" ContentType="application/vnd.openxmlformats-officedocument.presentationml.slide+xml"/>
  <Override PartName="/ppt/notesSlides/notesSlide133.xml" ContentType="application/vnd.openxmlformats-officedocument.presentationml.notesSlide+xml"/>
  <Override PartName="/ppt/slides/slide134.xml" ContentType="application/vnd.openxmlformats-officedocument.presentationml.slide+xml"/>
  <Override PartName="/ppt/notesSlides/notesSlide134.xml" ContentType="application/vnd.openxmlformats-officedocument.presentationml.notesSlide+xml"/>
  <Override PartName="/ppt/slides/slide135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36.xml" ContentType="application/vnd.openxmlformats-officedocument.presentationml.slide+xml"/>
  <Override PartName="/ppt/notesSlides/notesSlide136.xml" ContentType="application/vnd.openxmlformats-officedocument.presentationml.notesSlide+xml"/>
  <Override PartName="/ppt/slides/slide137.xml" ContentType="application/vnd.openxmlformats-officedocument.presentationml.slide+xml"/>
  <Override PartName="/ppt/notesSlides/notesSlide137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138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39.xml" ContentType="application/vnd.openxmlformats-officedocument.presentationml.notesSlide+xml"/>
  <Override PartName="/ppt/slides/slide140.xml" ContentType="application/vnd.openxmlformats-officedocument.presentationml.slide+xml"/>
  <Override PartName="/ppt/notesSlides/notesSlide140.xml" ContentType="application/vnd.openxmlformats-officedocument.presentationml.notesSlide+xml"/>
  <Override PartName="/ppt/slides/slide141.xml" ContentType="application/vnd.openxmlformats-officedocument.presentationml.slide+xml"/>
  <Override PartName="/ppt/notesSlides/notesSlide141.xml" ContentType="application/vnd.openxmlformats-officedocument.presentationml.notesSlide+xml"/>
  <Override PartName="/ppt/slides/slide142.xml" ContentType="application/vnd.openxmlformats-officedocument.presentationml.slide+xml"/>
  <Override PartName="/ppt/notesSlides/notesSlide142.xml" ContentType="application/vnd.openxmlformats-officedocument.presentationml.notesSlide+xml"/>
  <Override PartName="/ppt/slides/slide143.xml" ContentType="application/vnd.openxmlformats-officedocument.presentationml.slide+xml"/>
  <Override PartName="/ppt/notesSlides/notesSlide143.xml" ContentType="application/vnd.openxmlformats-officedocument.presentationml.notesSlide+xml"/>
  <Override PartName="/ppt/slides/slide144.xml" ContentType="application/vnd.openxmlformats-officedocument.presentationml.slide+xml"/>
  <Override PartName="/ppt/notesSlides/notesSlide144.xml" ContentType="application/vnd.openxmlformats-officedocument.presentationml.notesSlide+xml"/>
  <Override PartName="/ppt/slides/slide145.xml" ContentType="application/vnd.openxmlformats-officedocument.presentationml.slide+xml"/>
  <Override PartName="/ppt/notesSlides/notesSlide145.xml" ContentType="application/vnd.openxmlformats-officedocument.presentationml.notesSlide+xml"/>
  <Override PartName="/ppt/slides/slide146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148.xml" ContentType="application/vnd.openxmlformats-officedocument.presentationml.slide+xml"/>
  <Override PartName="/ppt/notesSlides/notesSlide148.xml" ContentType="application/vnd.openxmlformats-officedocument.presentationml.notesSlide+xml"/>
  <Override PartName="/ppt/slides/slide149.xml" ContentType="application/vnd.openxmlformats-officedocument.presentationml.slide+xml"/>
  <Override PartName="/ppt/notesSlides/notesSlide149.xml" ContentType="application/vnd.openxmlformats-officedocument.presentationml.notesSlide+xml"/>
  <Override PartName="/ppt/slides/slide150.xml" ContentType="application/vnd.openxmlformats-officedocument.presentationml.slide+xml"/>
  <Override PartName="/ppt/notesSlides/notesSlide150.xml" ContentType="application/vnd.openxmlformats-officedocument.presentationml.notesSlide+xml"/>
  <Override PartName="/ppt/slides/slide151.xml" ContentType="application/vnd.openxmlformats-officedocument.presentationml.slide+xml"/>
  <Override PartName="/ppt/notesSlides/notesSlide151.xml" ContentType="application/vnd.openxmlformats-officedocument.presentationml.notesSlide+xml"/>
  <Override PartName="/ppt/slides/slide152.xml" ContentType="application/vnd.openxmlformats-officedocument.presentationml.slide+xml"/>
  <Override PartName="/ppt/notesSlides/notesSlide152.xml" ContentType="application/vnd.openxmlformats-officedocument.presentationml.notesSlide+xml"/>
  <Override PartName="/ppt/slides/slide153.xml" ContentType="application/vnd.openxmlformats-officedocument.presentationml.slide+xml"/>
  <Override PartName="/ppt/notesSlides/notesSlide153.xml" ContentType="application/vnd.openxmlformats-officedocument.presentationml.notesSlide+xml"/>
  <Override PartName="/ppt/slides/slide154.xml" ContentType="application/vnd.openxmlformats-officedocument.presentationml.slide+xml"/>
  <Override PartName="/ppt/notesSlides/notesSlide154.xml" ContentType="application/vnd.openxmlformats-officedocument.presentationml.notesSlide+xml"/>
  <Override PartName="/ppt/slides/slide155.xml" ContentType="application/vnd.openxmlformats-officedocument.presentationml.slide+xml"/>
  <Override PartName="/ppt/notesSlides/notesSlide155.xml" ContentType="application/vnd.openxmlformats-officedocument.presentationml.notesSlide+xml"/>
  <Override PartName="/ppt/slides/slide156.xml" ContentType="application/vnd.openxmlformats-officedocument.presentationml.slide+xml"/>
  <Override PartName="/ppt/notesSlides/notesSlide156.xml" ContentType="application/vnd.openxmlformats-officedocument.presentationml.notesSlide+xml"/>
  <Override PartName="/ppt/slides/slide157.xml" ContentType="application/vnd.openxmlformats-officedocument.presentationml.slide+xml"/>
  <Override PartName="/ppt/notesSlides/notesSlide157.xml" ContentType="application/vnd.openxmlformats-officedocument.presentationml.notesSlide+xml"/>
  <Override PartName="/ppt/slides/slide158.xml" ContentType="application/vnd.openxmlformats-officedocument.presentationml.slide+xml"/>
  <Override PartName="/ppt/notesSlides/notesSlide158.xml" ContentType="application/vnd.openxmlformats-officedocument.presentationml.notesSlide+xml"/>
  <Override PartName="/ppt/slides/slide159.xml" ContentType="application/vnd.openxmlformats-officedocument.presentationml.slide+xml"/>
  <Override PartName="/ppt/notesSlides/notesSlide159.xml" ContentType="application/vnd.openxmlformats-officedocument.presentationml.notesSlide+xml"/>
  <Override PartName="/ppt/slides/slide160.xml" ContentType="application/vnd.openxmlformats-officedocument.presentationml.slide+xml"/>
  <Override PartName="/ppt/notesSlides/notesSlide160.xml" ContentType="application/vnd.openxmlformats-officedocument.presentationml.notesSlide+xml"/>
  <Override PartName="/ppt/slides/slide161.xml" ContentType="application/vnd.openxmlformats-officedocument.presentationml.slide+xml"/>
  <Override PartName="/ppt/notesSlides/notesSlide161.xml" ContentType="application/vnd.openxmlformats-officedocument.presentationml.notesSlide+xml"/>
  <Override PartName="/ppt/slides/slide162.xml" ContentType="application/vnd.openxmlformats-officedocument.presentationml.slide+xml"/>
  <Override PartName="/ppt/notesSlides/notesSlide162.xml" ContentType="application/vnd.openxmlformats-officedocument.presentationml.notesSlide+xml"/>
  <Override PartName="/ppt/slides/slide163.xml" ContentType="application/vnd.openxmlformats-officedocument.presentationml.slide+xml"/>
  <Override PartName="/ppt/notesSlides/notesSlide163.xml" ContentType="application/vnd.openxmlformats-officedocument.presentationml.notesSlide+xml"/>
  <Override PartName="/ppt/slides/slide164.xml" ContentType="application/vnd.openxmlformats-officedocument.presentationml.slide+xml"/>
  <Override PartName="/ppt/notesSlides/notesSlide164.xml" ContentType="application/vnd.openxmlformats-officedocument.presentationml.notesSlide+xml"/>
  <Override PartName="/ppt/slides/slide165.xml" ContentType="application/vnd.openxmlformats-officedocument.presentationml.slide+xml"/>
  <Override PartName="/ppt/notesSlides/notesSlide165.xml" ContentType="application/vnd.openxmlformats-officedocument.presentationml.notesSlide+xml"/>
  <Override PartName="/ppt/slides/slide166.xml" ContentType="application/vnd.openxmlformats-officedocument.presentationml.slide+xml"/>
  <Override PartName="/ppt/notesSlides/notesSlide166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167.xml" ContentType="application/vnd.openxmlformats-officedocument.presentationml.notesSlide+xml"/>
  <Override PartName="/ppt/slides/slide168.xml" ContentType="application/vnd.openxmlformats-officedocument.presentationml.slide+xml"/>
  <Override PartName="/ppt/notesSlides/notesSlide168.xml" ContentType="application/vnd.openxmlformats-officedocument.presentationml.notesSlide+xml"/>
  <Override PartName="/ppt/slides/slide169.xml" ContentType="application/vnd.openxmlformats-officedocument.presentationml.slide+xml"/>
  <Override PartName="/ppt/notesSlides/notesSlide169.xml" ContentType="application/vnd.openxmlformats-officedocument.presentationml.notesSlide+xml"/>
  <Override PartName="/ppt/slides/slide170.xml" ContentType="application/vnd.openxmlformats-officedocument.presentationml.slide+xml"/>
  <Override PartName="/ppt/notesSlides/notesSlide170.xml" ContentType="application/vnd.openxmlformats-officedocument.presentationml.notesSlide+xml"/>
  <Override PartName="/ppt/slides/slide171.xml" ContentType="application/vnd.openxmlformats-officedocument.presentationml.slide+xml"/>
  <Override PartName="/ppt/notesSlides/notesSlide171.xml" ContentType="application/vnd.openxmlformats-officedocument.presentationml.notesSlide+xml"/>
  <Override PartName="/ppt/slides/slide172.xml" ContentType="application/vnd.openxmlformats-officedocument.presentationml.slide+xml"/>
  <Override PartName="/ppt/notesSlides/notesSlide172.xml" ContentType="application/vnd.openxmlformats-officedocument.presentationml.notesSlide+xml"/>
  <Override PartName="/ppt/slides/slide173.xml" ContentType="application/vnd.openxmlformats-officedocument.presentationml.slide+xml"/>
  <Override PartName="/ppt/notesSlides/notesSlide173.xml" ContentType="application/vnd.openxmlformats-officedocument.presentationml.notesSlide+xml"/>
  <Override PartName="/ppt/slides/slide174.xml" ContentType="application/vnd.openxmlformats-officedocument.presentationml.slide+xml"/>
  <Override PartName="/ppt/notesSlides/notesSlide174.xml" ContentType="application/vnd.openxmlformats-officedocument.presentationml.notesSlide+xml"/>
  <Override PartName="/ppt/slides/slide175.xml" ContentType="application/vnd.openxmlformats-officedocument.presentationml.slide+xml"/>
  <Override PartName="/ppt/notesSlides/notesSlide175.xml" ContentType="application/vnd.openxmlformats-officedocument.presentationml.notesSlide+xml"/>
  <Override PartName="/ppt/slides/slide176.xml" ContentType="application/vnd.openxmlformats-officedocument.presentationml.slide+xml"/>
  <Override PartName="/ppt/notesSlides/notesSlide176.xml" ContentType="application/vnd.openxmlformats-officedocument.presentationml.notesSlide+xml"/>
  <Override PartName="/ppt/slides/slide177.xml" ContentType="application/vnd.openxmlformats-officedocument.presentationml.slide+xml"/>
  <Override PartName="/ppt/notesSlides/notesSlide177.xml" ContentType="application/vnd.openxmlformats-officedocument.presentationml.notesSlide+xml"/>
  <Override PartName="/ppt/slides/slide178.xml" ContentType="application/vnd.openxmlformats-officedocument.presentationml.slide+xml"/>
  <Override PartName="/ppt/notesSlides/notesSlide178.xml" ContentType="application/vnd.openxmlformats-officedocument.presentationml.notesSlide+xml"/>
  <Override PartName="/ppt/slides/slide179.xml" ContentType="application/vnd.openxmlformats-officedocument.presentationml.slide+xml"/>
  <Override PartName="/ppt/notesSlides/notesSlide179.xml" ContentType="application/vnd.openxmlformats-officedocument.presentationml.notesSlide+xml"/>
  <Override PartName="/ppt/slides/slide180.xml" ContentType="application/vnd.openxmlformats-officedocument.presentationml.slide+xml"/>
  <Override PartName="/ppt/notesSlides/notesSlide180.xml" ContentType="application/vnd.openxmlformats-officedocument.presentationml.notesSlide+xml"/>
  <Override PartName="/ppt/slides/slide181.xml" ContentType="application/vnd.openxmlformats-officedocument.presentationml.slide+xml"/>
  <Override PartName="/ppt/notesSlides/notesSlide181.xml" ContentType="application/vnd.openxmlformats-officedocument.presentationml.notesSlide+xml"/>
  <Override PartName="/ppt/slides/slide182.xml" ContentType="application/vnd.openxmlformats-officedocument.presentationml.slide+xml"/>
  <Override PartName="/ppt/notesSlides/notesSlide182.xml" ContentType="application/vnd.openxmlformats-officedocument.presentationml.notesSlide+xml"/>
  <Override PartName="/ppt/slides/slide183.xml" ContentType="application/vnd.openxmlformats-officedocument.presentationml.slide+xml"/>
  <Override PartName="/ppt/notesSlides/notesSlide183.xml" ContentType="application/vnd.openxmlformats-officedocument.presentationml.notesSlide+xml"/>
  <Override PartName="/ppt/slides/slide184.xml" ContentType="application/vnd.openxmlformats-officedocument.presentationml.slide+xml"/>
  <Override PartName="/ppt/notesSlides/notesSlide184.xml" ContentType="application/vnd.openxmlformats-officedocument.presentationml.notesSlide+xml"/>
  <Override PartName="/ppt/slides/slide185.xml" ContentType="application/vnd.openxmlformats-officedocument.presentationml.slide+xml"/>
  <Override PartName="/ppt/notesSlides/notesSlide18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09" r:id="rId73"/>
    <p:sldId id="310" r:id="rId74"/>
    <p:sldId id="311" r:id="rId75"/>
    <p:sldId id="312" r:id="rId76"/>
    <p:sldId id="313" r:id="rId77"/>
    <p:sldId id="314" r:id="rId78"/>
    <p:sldId id="315" r:id="rId79"/>
    <p:sldId id="316" r:id="rId80"/>
    <p:sldId id="317" r:id="rId81"/>
    <p:sldId id="318" r:id="rId82"/>
    <p:sldId id="319" r:id="rId83"/>
    <p:sldId id="320" r:id="rId84"/>
    <p:sldId id="321" r:id="rId85"/>
    <p:sldId id="322" r:id="rId86"/>
    <p:sldId id="323" r:id="rId87"/>
    <p:sldId id="324" r:id="rId88"/>
    <p:sldId id="325" r:id="rId89"/>
    <p:sldId id="326" r:id="rId90"/>
    <p:sldId id="327" r:id="rId91"/>
    <p:sldId id="328" r:id="rId92"/>
    <p:sldId id="329" r:id="rId93"/>
    <p:sldId id="330" r:id="rId94"/>
    <p:sldId id="331" r:id="rId95"/>
    <p:sldId id="332" r:id="rId96"/>
    <p:sldId id="333" r:id="rId97"/>
    <p:sldId id="334" r:id="rId98"/>
    <p:sldId id="335" r:id="rId99"/>
    <p:sldId id="336" r:id="rId100"/>
    <p:sldId id="337" r:id="rId101"/>
    <p:sldId id="338" r:id="rId102"/>
    <p:sldId id="339" r:id="rId103"/>
    <p:sldId id="340" r:id="rId104"/>
    <p:sldId id="341" r:id="rId105"/>
    <p:sldId id="342" r:id="rId106"/>
    <p:sldId id="343" r:id="rId107"/>
    <p:sldId id="344" r:id="rId108"/>
    <p:sldId id="345" r:id="rId109"/>
    <p:sldId id="346" r:id="rId110"/>
    <p:sldId id="347" r:id="rId111"/>
    <p:sldId id="348" r:id="rId112"/>
    <p:sldId id="349" r:id="rId113"/>
    <p:sldId id="350" r:id="rId114"/>
    <p:sldId id="351" r:id="rId115"/>
    <p:sldId id="352" r:id="rId116"/>
    <p:sldId id="353" r:id="rId117"/>
    <p:sldId id="354" r:id="rId118"/>
    <p:sldId id="355" r:id="rId119"/>
    <p:sldId id="356" r:id="rId120"/>
    <p:sldId id="357" r:id="rId121"/>
    <p:sldId id="358" r:id="rId122"/>
    <p:sldId id="359" r:id="rId123"/>
    <p:sldId id="360" r:id="rId124"/>
    <p:sldId id="361" r:id="rId125"/>
    <p:sldId id="362" r:id="rId126"/>
    <p:sldId id="363" r:id="rId127"/>
    <p:sldId id="364" r:id="rId128"/>
    <p:sldId id="365" r:id="rId129"/>
    <p:sldId id="366" r:id="rId130"/>
    <p:sldId id="367" r:id="rId131"/>
    <p:sldId id="368" r:id="rId132"/>
    <p:sldId id="369" r:id="rId133"/>
    <p:sldId id="370" r:id="rId134"/>
    <p:sldId id="371" r:id="rId135"/>
    <p:sldId id="372" r:id="rId136"/>
    <p:sldId id="373" r:id="rId137"/>
    <p:sldId id="374" r:id="rId138"/>
    <p:sldId id="375" r:id="rId139"/>
    <p:sldId id="376" r:id="rId140"/>
    <p:sldId id="377" r:id="rId141"/>
    <p:sldId id="378" r:id="rId142"/>
    <p:sldId id="379" r:id="rId143"/>
    <p:sldId id="380" r:id="rId144"/>
    <p:sldId id="381" r:id="rId145"/>
    <p:sldId id="382" r:id="rId146"/>
    <p:sldId id="383" r:id="rId147"/>
    <p:sldId id="384" r:id="rId148"/>
    <p:sldId id="385" r:id="rId149"/>
    <p:sldId id="386" r:id="rId150"/>
    <p:sldId id="387" r:id="rId151"/>
    <p:sldId id="388" r:id="rId152"/>
    <p:sldId id="389" r:id="rId153"/>
    <p:sldId id="390" r:id="rId154"/>
    <p:sldId id="391" r:id="rId155"/>
    <p:sldId id="392" r:id="rId156"/>
    <p:sldId id="393" r:id="rId157"/>
    <p:sldId id="394" r:id="rId158"/>
    <p:sldId id="395" r:id="rId159"/>
    <p:sldId id="396" r:id="rId160"/>
    <p:sldId id="397" r:id="rId161"/>
    <p:sldId id="398" r:id="rId162"/>
    <p:sldId id="399" r:id="rId163"/>
    <p:sldId id="400" r:id="rId164"/>
    <p:sldId id="401" r:id="rId165"/>
    <p:sldId id="402" r:id="rId166"/>
    <p:sldId id="403" r:id="rId167"/>
    <p:sldId id="404" r:id="rId168"/>
    <p:sldId id="405" r:id="rId169"/>
    <p:sldId id="406" r:id="rId170"/>
    <p:sldId id="407" r:id="rId171"/>
    <p:sldId id="408" r:id="rId172"/>
    <p:sldId id="409" r:id="rId173"/>
    <p:sldId id="410" r:id="rId174"/>
    <p:sldId id="411" r:id="rId175"/>
    <p:sldId id="412" r:id="rId176"/>
    <p:sldId id="413" r:id="rId177"/>
    <p:sldId id="414" r:id="rId178"/>
    <p:sldId id="415" r:id="rId179"/>
    <p:sldId id="416" r:id="rId180"/>
    <p:sldId id="417" r:id="rId181"/>
    <p:sldId id="418" r:id="rId182"/>
    <p:sldId id="419" r:id="rId183"/>
    <p:sldId id="420" r:id="rId184"/>
    <p:sldId id="421" r:id="rId185"/>
    <p:sldId id="422" r:id="rId186"/>
    <p:sldId id="423" r:id="rId187"/>
    <p:sldId id="424" r:id="rId188"/>
    <p:sldId id="425" r:id="rId189"/>
    <p:sldId id="426" r:id="rId190"/>
    <p:sldId id="427" r:id="rId191"/>
    <p:sldId id="428" r:id="rId192"/>
    <p:sldId id="429" r:id="rId193"/>
    <p:sldId id="430" r:id="rId194"/>
    <p:sldId id="431" r:id="rId195"/>
    <p:sldId id="432" r:id="rId196"/>
    <p:sldId id="433" r:id="rId197"/>
    <p:sldId id="434" r:id="rId198"/>
    <p:sldId id="435" r:id="rId199"/>
    <p:sldId id="436" r:id="rId200"/>
    <p:sldId id="437" r:id="rId201"/>
    <p:sldId id="438" r:id="rId202"/>
    <p:sldId id="439" r:id="rId203"/>
    <p:sldId id="440" r:id="rId2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
<Relationship Id="rId8" Type="http://schemas.openxmlformats.org/officeDocument/2006/relationships/presProps" Target="presProps.xml"/>
<Relationship Id="rId7" Type="http://schemas.openxmlformats.org/officeDocument/2006/relationships/notesMaster" Target="notesMasters/notesMaster1.xml"/>
<Relationship Id="rId1" Type="http://schemas.openxmlformats.org/officeDocument/2006/relationships/slideMaster" Target="slideMasters/slideMaster1.xml"/>
<Relationship Id="rId11" Type="http://schemas.openxmlformats.org/officeDocument/2006/relationships/tableStyles" Target="tableStyles.xml"/>
<Relationship Id="rId10" Type="http://schemas.openxmlformats.org/officeDocument/2006/relationships/theme" Target="theme/theme1.xml"/>
<Relationship Id="rId9" Type="http://schemas.openxmlformats.org/officeDocument/2006/relationships/viewProps" Target="viewProps.xml"/>
<Relationship Id="rId20" Type="http://schemas.openxmlformats.org/officeDocument/2006/relationships/slide" Target="slides/slide1.xml"></Relationship>
<Relationship Id="rId21" Type="http://schemas.openxmlformats.org/officeDocument/2006/relationships/slide" Target="slides/slide2.xml"></Relationship>
<Relationship Id="rId22" Type="http://schemas.openxmlformats.org/officeDocument/2006/relationships/slide" Target="slides/slide3.xml"></Relationship>
<Relationship Id="rId23" Type="http://schemas.openxmlformats.org/officeDocument/2006/relationships/slide" Target="slides/slide4.xml"></Relationship>
<Relationship Id="rId24" Type="http://schemas.openxmlformats.org/officeDocument/2006/relationships/slide" Target="slides/slide5.xml"></Relationship>
<Relationship Id="rId25" Type="http://schemas.openxmlformats.org/officeDocument/2006/relationships/slide" Target="slides/slide6.xml"></Relationship>
<Relationship Id="rId26" Type="http://schemas.openxmlformats.org/officeDocument/2006/relationships/slide" Target="slides/slide7.xml"></Relationship>
<Relationship Id="rId27" Type="http://schemas.openxmlformats.org/officeDocument/2006/relationships/slide" Target="slides/slide8.xml"></Relationship>
<Relationship Id="rId28" Type="http://schemas.openxmlformats.org/officeDocument/2006/relationships/slide" Target="slides/slide9.xml"></Relationship>
<Relationship Id="rId29" Type="http://schemas.openxmlformats.org/officeDocument/2006/relationships/slide" Target="slides/slide10.xml"></Relationship>
<Relationship Id="rId30" Type="http://schemas.openxmlformats.org/officeDocument/2006/relationships/slide" Target="slides/slide11.xml"></Relationship>
<Relationship Id="rId31" Type="http://schemas.openxmlformats.org/officeDocument/2006/relationships/slide" Target="slides/slide12.xml"></Relationship>
<Relationship Id="rId32" Type="http://schemas.openxmlformats.org/officeDocument/2006/relationships/slide" Target="slides/slide13.xml"></Relationship>
<Relationship Id="rId33" Type="http://schemas.openxmlformats.org/officeDocument/2006/relationships/slide" Target="slides/slide14.xml"></Relationship>
<Relationship Id="rId34" Type="http://schemas.openxmlformats.org/officeDocument/2006/relationships/slide" Target="slides/slide15.xml"></Relationship>
<Relationship Id="rId35" Type="http://schemas.openxmlformats.org/officeDocument/2006/relationships/slide" Target="slides/slide16.xml"></Relationship>
<Relationship Id="rId36" Type="http://schemas.openxmlformats.org/officeDocument/2006/relationships/slide" Target="slides/slide17.xml"></Relationship>
<Relationship Id="rId37" Type="http://schemas.openxmlformats.org/officeDocument/2006/relationships/slide" Target="slides/slide18.xml"></Relationship>
<Relationship Id="rId38" Type="http://schemas.openxmlformats.org/officeDocument/2006/relationships/slide" Target="slides/slide19.xml"></Relationship>
<Relationship Id="rId39" Type="http://schemas.openxmlformats.org/officeDocument/2006/relationships/slide" Target="slides/slide20.xml"></Relationship>
<Relationship Id="rId40" Type="http://schemas.openxmlformats.org/officeDocument/2006/relationships/slide" Target="slides/slide21.xml"></Relationship>
<Relationship Id="rId41" Type="http://schemas.openxmlformats.org/officeDocument/2006/relationships/slide" Target="slides/slide22.xml"></Relationship>
<Relationship Id="rId42" Type="http://schemas.openxmlformats.org/officeDocument/2006/relationships/slide" Target="slides/slide23.xml"></Relationship>
<Relationship Id="rId43" Type="http://schemas.openxmlformats.org/officeDocument/2006/relationships/slide" Target="slides/slide24.xml"></Relationship>
<Relationship Id="rId44" Type="http://schemas.openxmlformats.org/officeDocument/2006/relationships/slide" Target="slides/slide25.xml"></Relationship>
<Relationship Id="rId45" Type="http://schemas.openxmlformats.org/officeDocument/2006/relationships/slide" Target="slides/slide26.xml"></Relationship>
<Relationship Id="rId46" Type="http://schemas.openxmlformats.org/officeDocument/2006/relationships/slide" Target="slides/slide27.xml"></Relationship>
<Relationship Id="rId47" Type="http://schemas.openxmlformats.org/officeDocument/2006/relationships/slide" Target="slides/slide28.xml"></Relationship>
<Relationship Id="rId48" Type="http://schemas.openxmlformats.org/officeDocument/2006/relationships/slide" Target="slides/slide29.xml"></Relationship>
<Relationship Id="rId49" Type="http://schemas.openxmlformats.org/officeDocument/2006/relationships/slide" Target="slides/slide30.xml"></Relationship>
<Relationship Id="rId50" Type="http://schemas.openxmlformats.org/officeDocument/2006/relationships/slide" Target="slides/slide31.xml"></Relationship>
<Relationship Id="rId51" Type="http://schemas.openxmlformats.org/officeDocument/2006/relationships/slide" Target="slides/slide32.xml"></Relationship>
<Relationship Id="rId52" Type="http://schemas.openxmlformats.org/officeDocument/2006/relationships/slide" Target="slides/slide33.xml"></Relationship>
<Relationship Id="rId53" Type="http://schemas.openxmlformats.org/officeDocument/2006/relationships/slide" Target="slides/slide34.xml"></Relationship>
<Relationship Id="rId54" Type="http://schemas.openxmlformats.org/officeDocument/2006/relationships/slide" Target="slides/slide35.xml"></Relationship>
<Relationship Id="rId55" Type="http://schemas.openxmlformats.org/officeDocument/2006/relationships/slide" Target="slides/slide36.xml"></Relationship>
<Relationship Id="rId56" Type="http://schemas.openxmlformats.org/officeDocument/2006/relationships/slide" Target="slides/slide37.xml"></Relationship>
<Relationship Id="rId57" Type="http://schemas.openxmlformats.org/officeDocument/2006/relationships/slide" Target="slides/slide38.xml"></Relationship>
<Relationship Id="rId58" Type="http://schemas.openxmlformats.org/officeDocument/2006/relationships/slide" Target="slides/slide39.xml"></Relationship>
<Relationship Id="rId59" Type="http://schemas.openxmlformats.org/officeDocument/2006/relationships/slide" Target="slides/slide40.xml"></Relationship>
<Relationship Id="rId60" Type="http://schemas.openxmlformats.org/officeDocument/2006/relationships/slide" Target="slides/slide41.xml"></Relationship>
<Relationship Id="rId61" Type="http://schemas.openxmlformats.org/officeDocument/2006/relationships/slide" Target="slides/slide42.xml"></Relationship>
<Relationship Id="rId62" Type="http://schemas.openxmlformats.org/officeDocument/2006/relationships/slide" Target="slides/slide43.xml"></Relationship>
<Relationship Id="rId63" Type="http://schemas.openxmlformats.org/officeDocument/2006/relationships/slide" Target="slides/slide44.xml"></Relationship>
<Relationship Id="rId64" Type="http://schemas.openxmlformats.org/officeDocument/2006/relationships/slide" Target="slides/slide45.xml"></Relationship>
<Relationship Id="rId65" Type="http://schemas.openxmlformats.org/officeDocument/2006/relationships/slide" Target="slides/slide46.xml"></Relationship>
<Relationship Id="rId66" Type="http://schemas.openxmlformats.org/officeDocument/2006/relationships/slide" Target="slides/slide47.xml"></Relationship>
<Relationship Id="rId67" Type="http://schemas.openxmlformats.org/officeDocument/2006/relationships/slide" Target="slides/slide48.xml"></Relationship>
<Relationship Id="rId68" Type="http://schemas.openxmlformats.org/officeDocument/2006/relationships/slide" Target="slides/slide49.xml"></Relationship>
<Relationship Id="rId69" Type="http://schemas.openxmlformats.org/officeDocument/2006/relationships/slide" Target="slides/slide50.xml"></Relationship>
<Relationship Id="rId70" Type="http://schemas.openxmlformats.org/officeDocument/2006/relationships/slide" Target="slides/slide51.xml"></Relationship>
<Relationship Id="rId71" Type="http://schemas.openxmlformats.org/officeDocument/2006/relationships/slide" Target="slides/slide52.xml"></Relationship>
<Relationship Id="rId72" Type="http://schemas.openxmlformats.org/officeDocument/2006/relationships/slide" Target="slides/slide53.xml"></Relationship>
<Relationship Id="rId73" Type="http://schemas.openxmlformats.org/officeDocument/2006/relationships/slide" Target="slides/slide54.xml"></Relationship>
<Relationship Id="rId74" Type="http://schemas.openxmlformats.org/officeDocument/2006/relationships/slide" Target="slides/slide55.xml"></Relationship>
<Relationship Id="rId75" Type="http://schemas.openxmlformats.org/officeDocument/2006/relationships/slide" Target="slides/slide56.xml"></Relationship>
<Relationship Id="rId76" Type="http://schemas.openxmlformats.org/officeDocument/2006/relationships/slide" Target="slides/slide57.xml"></Relationship>
<Relationship Id="rId77" Type="http://schemas.openxmlformats.org/officeDocument/2006/relationships/slide" Target="slides/slide58.xml"></Relationship>
<Relationship Id="rId78" Type="http://schemas.openxmlformats.org/officeDocument/2006/relationships/slide" Target="slides/slide59.xml"></Relationship>
<Relationship Id="rId79" Type="http://schemas.openxmlformats.org/officeDocument/2006/relationships/slide" Target="slides/slide60.xml"></Relationship>
<Relationship Id="rId80" Type="http://schemas.openxmlformats.org/officeDocument/2006/relationships/slide" Target="slides/slide61.xml"></Relationship>
<Relationship Id="rId81" Type="http://schemas.openxmlformats.org/officeDocument/2006/relationships/slide" Target="slides/slide62.xml"></Relationship>
<Relationship Id="rId82" Type="http://schemas.openxmlformats.org/officeDocument/2006/relationships/slide" Target="slides/slide63.xml"></Relationship>
<Relationship Id="rId83" Type="http://schemas.openxmlformats.org/officeDocument/2006/relationships/slide" Target="slides/slide64.xml"></Relationship>
<Relationship Id="rId84" Type="http://schemas.openxmlformats.org/officeDocument/2006/relationships/slide" Target="slides/slide65.xml"></Relationship>
<Relationship Id="rId85" Type="http://schemas.openxmlformats.org/officeDocument/2006/relationships/slide" Target="slides/slide66.xml"></Relationship>
<Relationship Id="rId86" Type="http://schemas.openxmlformats.org/officeDocument/2006/relationships/slide" Target="slides/slide67.xml"></Relationship>
<Relationship Id="rId87" Type="http://schemas.openxmlformats.org/officeDocument/2006/relationships/slide" Target="slides/slide68.xml"></Relationship>
<Relationship Id="rId88" Type="http://schemas.openxmlformats.org/officeDocument/2006/relationships/slide" Target="slides/slide69.xml"></Relationship>
<Relationship Id="rId89" Type="http://schemas.openxmlformats.org/officeDocument/2006/relationships/slide" Target="slides/slide70.xml"></Relationship>
<Relationship Id="rId90" Type="http://schemas.openxmlformats.org/officeDocument/2006/relationships/slide" Target="slides/slide71.xml"></Relationship>
<Relationship Id="rId91" Type="http://schemas.openxmlformats.org/officeDocument/2006/relationships/slide" Target="slides/slide72.xml"></Relationship>
<Relationship Id="rId92" Type="http://schemas.openxmlformats.org/officeDocument/2006/relationships/slide" Target="slides/slide73.xml"></Relationship>
<Relationship Id="rId93" Type="http://schemas.openxmlformats.org/officeDocument/2006/relationships/slide" Target="slides/slide74.xml"></Relationship>
<Relationship Id="rId94" Type="http://schemas.openxmlformats.org/officeDocument/2006/relationships/slide" Target="slides/slide75.xml"></Relationship>
<Relationship Id="rId95" Type="http://schemas.openxmlformats.org/officeDocument/2006/relationships/slide" Target="slides/slide76.xml"></Relationship>
<Relationship Id="rId96" Type="http://schemas.openxmlformats.org/officeDocument/2006/relationships/slide" Target="slides/slide77.xml"></Relationship>
<Relationship Id="rId97" Type="http://schemas.openxmlformats.org/officeDocument/2006/relationships/slide" Target="slides/slide78.xml"></Relationship>
<Relationship Id="rId98" Type="http://schemas.openxmlformats.org/officeDocument/2006/relationships/slide" Target="slides/slide79.xml"></Relationship>
<Relationship Id="rId99" Type="http://schemas.openxmlformats.org/officeDocument/2006/relationships/slide" Target="slides/slide80.xml"></Relationship>
<Relationship Id="rId100" Type="http://schemas.openxmlformats.org/officeDocument/2006/relationships/slide" Target="slides/slide81.xml"></Relationship>
<Relationship Id="rId101" Type="http://schemas.openxmlformats.org/officeDocument/2006/relationships/slide" Target="slides/slide82.xml"></Relationship>
<Relationship Id="rId102" Type="http://schemas.openxmlformats.org/officeDocument/2006/relationships/slide" Target="slides/slide83.xml"></Relationship>
<Relationship Id="rId103" Type="http://schemas.openxmlformats.org/officeDocument/2006/relationships/slide" Target="slides/slide84.xml"></Relationship>
<Relationship Id="rId104" Type="http://schemas.openxmlformats.org/officeDocument/2006/relationships/slide" Target="slides/slide85.xml"></Relationship>
<Relationship Id="rId105" Type="http://schemas.openxmlformats.org/officeDocument/2006/relationships/slide" Target="slides/slide86.xml"></Relationship>
<Relationship Id="rId106" Type="http://schemas.openxmlformats.org/officeDocument/2006/relationships/slide" Target="slides/slide87.xml"></Relationship>
<Relationship Id="rId107" Type="http://schemas.openxmlformats.org/officeDocument/2006/relationships/slide" Target="slides/slide88.xml"></Relationship>
<Relationship Id="rId108" Type="http://schemas.openxmlformats.org/officeDocument/2006/relationships/slide" Target="slides/slide89.xml"></Relationship>
<Relationship Id="rId109" Type="http://schemas.openxmlformats.org/officeDocument/2006/relationships/slide" Target="slides/slide90.xml"></Relationship>
<Relationship Id="rId110" Type="http://schemas.openxmlformats.org/officeDocument/2006/relationships/slide" Target="slides/slide91.xml"></Relationship>
<Relationship Id="rId111" Type="http://schemas.openxmlformats.org/officeDocument/2006/relationships/slide" Target="slides/slide92.xml"></Relationship>
<Relationship Id="rId112" Type="http://schemas.openxmlformats.org/officeDocument/2006/relationships/slide" Target="slides/slide93.xml"></Relationship>
<Relationship Id="rId113" Type="http://schemas.openxmlformats.org/officeDocument/2006/relationships/slide" Target="slides/slide94.xml"></Relationship>
<Relationship Id="rId114" Type="http://schemas.openxmlformats.org/officeDocument/2006/relationships/slide" Target="slides/slide95.xml"></Relationship>
<Relationship Id="rId115" Type="http://schemas.openxmlformats.org/officeDocument/2006/relationships/slide" Target="slides/slide96.xml"></Relationship>
<Relationship Id="rId116" Type="http://schemas.openxmlformats.org/officeDocument/2006/relationships/slide" Target="slides/slide97.xml"></Relationship>
<Relationship Id="rId117" Type="http://schemas.openxmlformats.org/officeDocument/2006/relationships/slide" Target="slides/slide98.xml"></Relationship>
<Relationship Id="rId118" Type="http://schemas.openxmlformats.org/officeDocument/2006/relationships/slide" Target="slides/slide99.xml"></Relationship>
<Relationship Id="rId119" Type="http://schemas.openxmlformats.org/officeDocument/2006/relationships/slide" Target="slides/slide100.xml"></Relationship>
<Relationship Id="rId120" Type="http://schemas.openxmlformats.org/officeDocument/2006/relationships/slide" Target="slides/slide101.xml"></Relationship>
<Relationship Id="rId121" Type="http://schemas.openxmlformats.org/officeDocument/2006/relationships/slide" Target="slides/slide102.xml"></Relationship>
<Relationship Id="rId122" Type="http://schemas.openxmlformats.org/officeDocument/2006/relationships/slide" Target="slides/slide103.xml"></Relationship>
<Relationship Id="rId123" Type="http://schemas.openxmlformats.org/officeDocument/2006/relationships/slide" Target="slides/slide104.xml"></Relationship>
<Relationship Id="rId124" Type="http://schemas.openxmlformats.org/officeDocument/2006/relationships/slide" Target="slides/slide105.xml"></Relationship>
<Relationship Id="rId125" Type="http://schemas.openxmlformats.org/officeDocument/2006/relationships/slide" Target="slides/slide106.xml"></Relationship>
<Relationship Id="rId126" Type="http://schemas.openxmlformats.org/officeDocument/2006/relationships/slide" Target="slides/slide107.xml"></Relationship>
<Relationship Id="rId127" Type="http://schemas.openxmlformats.org/officeDocument/2006/relationships/slide" Target="slides/slide108.xml"></Relationship>
<Relationship Id="rId128" Type="http://schemas.openxmlformats.org/officeDocument/2006/relationships/slide" Target="slides/slide109.xml"></Relationship>
<Relationship Id="rId129" Type="http://schemas.openxmlformats.org/officeDocument/2006/relationships/slide" Target="slides/slide110.xml"></Relationship>
<Relationship Id="rId130" Type="http://schemas.openxmlformats.org/officeDocument/2006/relationships/slide" Target="slides/slide111.xml"></Relationship>
<Relationship Id="rId131" Type="http://schemas.openxmlformats.org/officeDocument/2006/relationships/slide" Target="slides/slide112.xml"></Relationship>
<Relationship Id="rId132" Type="http://schemas.openxmlformats.org/officeDocument/2006/relationships/slide" Target="slides/slide113.xml"></Relationship>
<Relationship Id="rId133" Type="http://schemas.openxmlformats.org/officeDocument/2006/relationships/slide" Target="slides/slide114.xml"></Relationship>
<Relationship Id="rId134" Type="http://schemas.openxmlformats.org/officeDocument/2006/relationships/slide" Target="slides/slide115.xml"></Relationship>
<Relationship Id="rId135" Type="http://schemas.openxmlformats.org/officeDocument/2006/relationships/slide" Target="slides/slide116.xml"></Relationship>
<Relationship Id="rId136" Type="http://schemas.openxmlformats.org/officeDocument/2006/relationships/slide" Target="slides/slide117.xml"></Relationship>
<Relationship Id="rId137" Type="http://schemas.openxmlformats.org/officeDocument/2006/relationships/slide" Target="slides/slide118.xml"></Relationship>
<Relationship Id="rId138" Type="http://schemas.openxmlformats.org/officeDocument/2006/relationships/slide" Target="slides/slide119.xml"></Relationship>
<Relationship Id="rId139" Type="http://schemas.openxmlformats.org/officeDocument/2006/relationships/slide" Target="slides/slide120.xml"></Relationship>
<Relationship Id="rId140" Type="http://schemas.openxmlformats.org/officeDocument/2006/relationships/slide" Target="slides/slide121.xml"></Relationship>
<Relationship Id="rId141" Type="http://schemas.openxmlformats.org/officeDocument/2006/relationships/slide" Target="slides/slide122.xml"></Relationship>
<Relationship Id="rId142" Type="http://schemas.openxmlformats.org/officeDocument/2006/relationships/slide" Target="slides/slide123.xml"></Relationship>
<Relationship Id="rId143" Type="http://schemas.openxmlformats.org/officeDocument/2006/relationships/slide" Target="slides/slide124.xml"></Relationship>
<Relationship Id="rId144" Type="http://schemas.openxmlformats.org/officeDocument/2006/relationships/slide" Target="slides/slide125.xml"></Relationship>
<Relationship Id="rId145" Type="http://schemas.openxmlformats.org/officeDocument/2006/relationships/slide" Target="slides/slide126.xml"></Relationship>
<Relationship Id="rId146" Type="http://schemas.openxmlformats.org/officeDocument/2006/relationships/slide" Target="slides/slide127.xml"></Relationship>
<Relationship Id="rId147" Type="http://schemas.openxmlformats.org/officeDocument/2006/relationships/slide" Target="slides/slide128.xml"></Relationship>
<Relationship Id="rId148" Type="http://schemas.openxmlformats.org/officeDocument/2006/relationships/slide" Target="slides/slide129.xml"></Relationship>
<Relationship Id="rId149" Type="http://schemas.openxmlformats.org/officeDocument/2006/relationships/slide" Target="slides/slide130.xml"></Relationship>
<Relationship Id="rId150" Type="http://schemas.openxmlformats.org/officeDocument/2006/relationships/slide" Target="slides/slide131.xml"></Relationship>
<Relationship Id="rId151" Type="http://schemas.openxmlformats.org/officeDocument/2006/relationships/slide" Target="slides/slide132.xml"></Relationship>
<Relationship Id="rId152" Type="http://schemas.openxmlformats.org/officeDocument/2006/relationships/slide" Target="slides/slide133.xml"></Relationship>
<Relationship Id="rId153" Type="http://schemas.openxmlformats.org/officeDocument/2006/relationships/slide" Target="slides/slide134.xml"></Relationship>
<Relationship Id="rId154" Type="http://schemas.openxmlformats.org/officeDocument/2006/relationships/slide" Target="slides/slide135.xml"></Relationship>
<Relationship Id="rId155" Type="http://schemas.openxmlformats.org/officeDocument/2006/relationships/slide" Target="slides/slide136.xml"></Relationship>
<Relationship Id="rId156" Type="http://schemas.openxmlformats.org/officeDocument/2006/relationships/slide" Target="slides/slide137.xml"></Relationship>
<Relationship Id="rId157" Type="http://schemas.openxmlformats.org/officeDocument/2006/relationships/slide" Target="slides/slide138.xml"></Relationship>
<Relationship Id="rId158" Type="http://schemas.openxmlformats.org/officeDocument/2006/relationships/slide" Target="slides/slide139.xml"></Relationship>
<Relationship Id="rId159" Type="http://schemas.openxmlformats.org/officeDocument/2006/relationships/slide" Target="slides/slide140.xml"></Relationship>
<Relationship Id="rId160" Type="http://schemas.openxmlformats.org/officeDocument/2006/relationships/slide" Target="slides/slide141.xml"></Relationship>
<Relationship Id="rId161" Type="http://schemas.openxmlformats.org/officeDocument/2006/relationships/slide" Target="slides/slide142.xml"></Relationship>
<Relationship Id="rId162" Type="http://schemas.openxmlformats.org/officeDocument/2006/relationships/slide" Target="slides/slide143.xml"></Relationship>
<Relationship Id="rId163" Type="http://schemas.openxmlformats.org/officeDocument/2006/relationships/slide" Target="slides/slide144.xml"></Relationship>
<Relationship Id="rId164" Type="http://schemas.openxmlformats.org/officeDocument/2006/relationships/slide" Target="slides/slide145.xml"></Relationship>
<Relationship Id="rId165" Type="http://schemas.openxmlformats.org/officeDocument/2006/relationships/slide" Target="slides/slide146.xml"></Relationship>
<Relationship Id="rId166" Type="http://schemas.openxmlformats.org/officeDocument/2006/relationships/slide" Target="slides/slide147.xml"></Relationship>
<Relationship Id="rId167" Type="http://schemas.openxmlformats.org/officeDocument/2006/relationships/slide" Target="slides/slide148.xml"></Relationship>
<Relationship Id="rId168" Type="http://schemas.openxmlformats.org/officeDocument/2006/relationships/slide" Target="slides/slide149.xml"></Relationship>
<Relationship Id="rId169" Type="http://schemas.openxmlformats.org/officeDocument/2006/relationships/slide" Target="slides/slide150.xml"></Relationship>
<Relationship Id="rId170" Type="http://schemas.openxmlformats.org/officeDocument/2006/relationships/slide" Target="slides/slide151.xml"></Relationship>
<Relationship Id="rId171" Type="http://schemas.openxmlformats.org/officeDocument/2006/relationships/slide" Target="slides/slide152.xml"></Relationship>
<Relationship Id="rId172" Type="http://schemas.openxmlformats.org/officeDocument/2006/relationships/slide" Target="slides/slide153.xml"></Relationship>
<Relationship Id="rId173" Type="http://schemas.openxmlformats.org/officeDocument/2006/relationships/slide" Target="slides/slide154.xml"></Relationship>
<Relationship Id="rId174" Type="http://schemas.openxmlformats.org/officeDocument/2006/relationships/slide" Target="slides/slide155.xml"></Relationship>
<Relationship Id="rId175" Type="http://schemas.openxmlformats.org/officeDocument/2006/relationships/slide" Target="slides/slide156.xml"></Relationship>
<Relationship Id="rId176" Type="http://schemas.openxmlformats.org/officeDocument/2006/relationships/slide" Target="slides/slide157.xml"></Relationship>
<Relationship Id="rId177" Type="http://schemas.openxmlformats.org/officeDocument/2006/relationships/slide" Target="slides/slide158.xml"></Relationship>
<Relationship Id="rId178" Type="http://schemas.openxmlformats.org/officeDocument/2006/relationships/slide" Target="slides/slide159.xml"></Relationship>
<Relationship Id="rId179" Type="http://schemas.openxmlformats.org/officeDocument/2006/relationships/slide" Target="slides/slide160.xml"></Relationship>
<Relationship Id="rId180" Type="http://schemas.openxmlformats.org/officeDocument/2006/relationships/slide" Target="slides/slide161.xml"></Relationship>
<Relationship Id="rId181" Type="http://schemas.openxmlformats.org/officeDocument/2006/relationships/slide" Target="slides/slide162.xml"></Relationship>
<Relationship Id="rId182" Type="http://schemas.openxmlformats.org/officeDocument/2006/relationships/slide" Target="slides/slide163.xml"></Relationship>
<Relationship Id="rId183" Type="http://schemas.openxmlformats.org/officeDocument/2006/relationships/slide" Target="slides/slide164.xml"></Relationship>
<Relationship Id="rId184" Type="http://schemas.openxmlformats.org/officeDocument/2006/relationships/slide" Target="slides/slide165.xml"></Relationship>
<Relationship Id="rId185" Type="http://schemas.openxmlformats.org/officeDocument/2006/relationships/slide" Target="slides/slide166.xml"></Relationship>
<Relationship Id="rId186" Type="http://schemas.openxmlformats.org/officeDocument/2006/relationships/slide" Target="slides/slide167.xml"></Relationship>
<Relationship Id="rId187" Type="http://schemas.openxmlformats.org/officeDocument/2006/relationships/slide" Target="slides/slide168.xml"></Relationship>
<Relationship Id="rId188" Type="http://schemas.openxmlformats.org/officeDocument/2006/relationships/slide" Target="slides/slide169.xml"></Relationship>
<Relationship Id="rId189" Type="http://schemas.openxmlformats.org/officeDocument/2006/relationships/slide" Target="slides/slide170.xml"></Relationship>
<Relationship Id="rId190" Type="http://schemas.openxmlformats.org/officeDocument/2006/relationships/slide" Target="slides/slide171.xml"></Relationship>
<Relationship Id="rId191" Type="http://schemas.openxmlformats.org/officeDocument/2006/relationships/slide" Target="slides/slide172.xml"></Relationship>
<Relationship Id="rId192" Type="http://schemas.openxmlformats.org/officeDocument/2006/relationships/slide" Target="slides/slide173.xml"></Relationship>
<Relationship Id="rId193" Type="http://schemas.openxmlformats.org/officeDocument/2006/relationships/slide" Target="slides/slide174.xml"></Relationship>
<Relationship Id="rId194" Type="http://schemas.openxmlformats.org/officeDocument/2006/relationships/slide" Target="slides/slide175.xml"></Relationship>
<Relationship Id="rId195" Type="http://schemas.openxmlformats.org/officeDocument/2006/relationships/slide" Target="slides/slide176.xml"></Relationship>
<Relationship Id="rId196" Type="http://schemas.openxmlformats.org/officeDocument/2006/relationships/slide" Target="slides/slide177.xml"></Relationship>
<Relationship Id="rId197" Type="http://schemas.openxmlformats.org/officeDocument/2006/relationships/slide" Target="slides/slide178.xml"></Relationship>
<Relationship Id="rId198" Type="http://schemas.openxmlformats.org/officeDocument/2006/relationships/slide" Target="slides/slide179.xml"></Relationship>
<Relationship Id="rId199" Type="http://schemas.openxmlformats.org/officeDocument/2006/relationships/slide" Target="slides/slide180.xml"></Relationship>
<Relationship Id="rId200" Type="http://schemas.openxmlformats.org/officeDocument/2006/relationships/slide" Target="slides/slide181.xml"></Relationship>
<Relationship Id="rId201" Type="http://schemas.openxmlformats.org/officeDocument/2006/relationships/slide" Target="slides/slide182.xml"></Relationship>
<Relationship Id="rId202" Type="http://schemas.openxmlformats.org/officeDocument/2006/relationships/slide" Target="slides/slide183.xml"></Relationship>
<Relationship Id="rId203" Type="http://schemas.openxmlformats.org/officeDocument/2006/relationships/slide" Target="slides/slide184.xml"></Relationship>
<Relationship Id="rId204" Type="http://schemas.openxmlformats.org/officeDocument/2006/relationships/slide" Target="slides/slide185.xml"></Relationship>
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E149A-8BF3-4D80-894F-A4378D5ECBC0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D0178-0DE8-4212-99EA-1C8819ECD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
<Relationship Id="rId1" Type="http://schemas.openxmlformats.org/officeDocument/2006/relationships/notesMaster" Target="../notesMasters/notesMaster1.xml"/>
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D0178-0DE8-4212-99EA-1C8819ECD4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0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50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7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2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5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1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7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3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6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1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74880-D409-4A04-B6A2-518D5CE13B6A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C75B6-7196-4AA0-BD45-15921A6C4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6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.xml"></Relationship>
<Relationship Id="rId3" Type="http://schemas.openxmlformats.org/officeDocument/2006/relationships/image" Target="../media/001.jpeg"></Relationship>
</Relationships>
</file>

<file path=ppt/slides/_rels/slide1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.xml"></Relationship>
<Relationship Id="rId3" Type="http://schemas.openxmlformats.org/officeDocument/2006/relationships/image" Target="../media/010.jpeg"></Relationship>
</Relationships>
</file>

<file path=ppt/slides/_rels/slide10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0.xml"></Relationship>
<Relationship Id="rId3" Type="http://schemas.openxmlformats.org/officeDocument/2006/relationships/image" Target="../media/100.jpeg"></Relationship>
</Relationships>
</file>

<file path=ppt/slides/_rels/slide10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1.xml"></Relationship>
<Relationship Id="rId3" Type="http://schemas.openxmlformats.org/officeDocument/2006/relationships/image" Target="../media/101.jpeg"></Relationship>
</Relationships>
</file>

<file path=ppt/slides/_rels/slide10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2.xml"></Relationship>
<Relationship Id="rId3" Type="http://schemas.openxmlformats.org/officeDocument/2006/relationships/image" Target="../media/102.jpeg"></Relationship>
</Relationships>
</file>

<file path=ppt/slides/_rels/slide10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3.xml"></Relationship>
<Relationship Id="rId3" Type="http://schemas.openxmlformats.org/officeDocument/2006/relationships/image" Target="../media/103.jpeg"></Relationship>
</Relationships>
</file>

<file path=ppt/slides/_rels/slide10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4.xml"></Relationship>
<Relationship Id="rId3" Type="http://schemas.openxmlformats.org/officeDocument/2006/relationships/image" Target="../media/104.jpeg"></Relationship>
</Relationships>
</file>

<file path=ppt/slides/_rels/slide10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5.xml"></Relationship>
<Relationship Id="rId3" Type="http://schemas.openxmlformats.org/officeDocument/2006/relationships/image" Target="../media/105.jpeg"></Relationship>
</Relationships>
</file>

<file path=ppt/slides/_rels/slide10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6.xml"></Relationship>
<Relationship Id="rId3" Type="http://schemas.openxmlformats.org/officeDocument/2006/relationships/image" Target="../media/106.jpeg"></Relationship>
</Relationships>
</file>

<file path=ppt/slides/_rels/slide10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7.xml"></Relationship>
<Relationship Id="rId3" Type="http://schemas.openxmlformats.org/officeDocument/2006/relationships/image" Target="../media/107.jpeg"></Relationship>
</Relationships>
</file>

<file path=ppt/slides/_rels/slide10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8.xml"></Relationship>
<Relationship Id="rId3" Type="http://schemas.openxmlformats.org/officeDocument/2006/relationships/image" Target="../media/108.jpeg"></Relationship>
</Relationships>
</file>

<file path=ppt/slides/_rels/slide10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09.xml"></Relationship>
<Relationship Id="rId3" Type="http://schemas.openxmlformats.org/officeDocument/2006/relationships/image" Target="../media/109.jpeg"></Relationship>
</Relationships>
</file>

<file path=ppt/slides/_rels/slide1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.xml"></Relationship>
<Relationship Id="rId3" Type="http://schemas.openxmlformats.org/officeDocument/2006/relationships/image" Target="../media/011.jpeg"></Relationship>
</Relationships>
</file>

<file path=ppt/slides/_rels/slide11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0.xml"></Relationship>
<Relationship Id="rId3" Type="http://schemas.openxmlformats.org/officeDocument/2006/relationships/image" Target="../media/110.jpeg"></Relationship>
</Relationships>
</file>

<file path=ppt/slides/_rels/slide11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1.xml"></Relationship>
<Relationship Id="rId3" Type="http://schemas.openxmlformats.org/officeDocument/2006/relationships/image" Target="../media/111.jpeg"></Relationship>
</Relationships>
</file>

<file path=ppt/slides/_rels/slide11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2.xml"></Relationship>
<Relationship Id="rId3" Type="http://schemas.openxmlformats.org/officeDocument/2006/relationships/image" Target="../media/112.jpeg"></Relationship>
</Relationships>
</file>

<file path=ppt/slides/_rels/slide11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3.xml"></Relationship>
<Relationship Id="rId3" Type="http://schemas.openxmlformats.org/officeDocument/2006/relationships/image" Target="../media/113.jpeg"></Relationship>
</Relationships>
</file>

<file path=ppt/slides/_rels/slide11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4.xml"></Relationship>
<Relationship Id="rId3" Type="http://schemas.openxmlformats.org/officeDocument/2006/relationships/image" Target="../media/114.jpeg"></Relationship>
</Relationships>
</file>

<file path=ppt/slides/_rels/slide11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5.xml"></Relationship>
<Relationship Id="rId3" Type="http://schemas.openxmlformats.org/officeDocument/2006/relationships/image" Target="../media/115.jpeg"></Relationship>
</Relationships>
</file>

<file path=ppt/slides/_rels/slide11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6.xml"></Relationship>
<Relationship Id="rId3" Type="http://schemas.openxmlformats.org/officeDocument/2006/relationships/image" Target="../media/116.jpeg"></Relationship>
</Relationships>
</file>

<file path=ppt/slides/_rels/slide11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7.xml"></Relationship>
<Relationship Id="rId3" Type="http://schemas.openxmlformats.org/officeDocument/2006/relationships/image" Target="../media/117.jpeg"></Relationship>
</Relationships>
</file>

<file path=ppt/slides/_rels/slide11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8.xml"></Relationship>
<Relationship Id="rId3" Type="http://schemas.openxmlformats.org/officeDocument/2006/relationships/image" Target="../media/118.jpeg"></Relationship>
</Relationships>
</file>

<file path=ppt/slides/_rels/slide11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19.xml"></Relationship>
<Relationship Id="rId3" Type="http://schemas.openxmlformats.org/officeDocument/2006/relationships/image" Target="../media/119.jpeg"></Relationship>
</Relationships>
</file>

<file path=ppt/slides/_rels/slide1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.xml"></Relationship>
<Relationship Id="rId3" Type="http://schemas.openxmlformats.org/officeDocument/2006/relationships/image" Target="../media/012.jpeg"></Relationship>
</Relationships>
</file>

<file path=ppt/slides/_rels/slide12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0.xml"></Relationship>
<Relationship Id="rId3" Type="http://schemas.openxmlformats.org/officeDocument/2006/relationships/image" Target="../media/120.jpeg"></Relationship>
</Relationships>
</file>

<file path=ppt/slides/_rels/slide12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1.xml"></Relationship>
<Relationship Id="rId3" Type="http://schemas.openxmlformats.org/officeDocument/2006/relationships/image" Target="../media/121.jpeg"></Relationship>
</Relationships>
</file>

<file path=ppt/slides/_rels/slide12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2.xml"></Relationship>
<Relationship Id="rId3" Type="http://schemas.openxmlformats.org/officeDocument/2006/relationships/image" Target="../media/122.jpeg"></Relationship>
</Relationships>
</file>

<file path=ppt/slides/_rels/slide12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3.xml"></Relationship>
<Relationship Id="rId3" Type="http://schemas.openxmlformats.org/officeDocument/2006/relationships/image" Target="../media/123.jpeg"></Relationship>
</Relationships>
</file>

<file path=ppt/slides/_rels/slide12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4.xml"></Relationship>
<Relationship Id="rId3" Type="http://schemas.openxmlformats.org/officeDocument/2006/relationships/image" Target="../media/124.jpeg"></Relationship>
</Relationships>
</file>

<file path=ppt/slides/_rels/slide12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5.xml"></Relationship>
<Relationship Id="rId3" Type="http://schemas.openxmlformats.org/officeDocument/2006/relationships/image" Target="../media/125.jpeg"></Relationship>
</Relationships>
</file>

<file path=ppt/slides/_rels/slide12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6.xml"></Relationship>
<Relationship Id="rId3" Type="http://schemas.openxmlformats.org/officeDocument/2006/relationships/image" Target="../media/126.jpeg"></Relationship>
</Relationships>
</file>

<file path=ppt/slides/_rels/slide12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7.xml"></Relationship>
<Relationship Id="rId3" Type="http://schemas.openxmlformats.org/officeDocument/2006/relationships/image" Target="../media/127.jpeg"></Relationship>
</Relationships>
</file>

<file path=ppt/slides/_rels/slide12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8.xml"></Relationship>
<Relationship Id="rId3" Type="http://schemas.openxmlformats.org/officeDocument/2006/relationships/image" Target="../media/128.jpeg"></Relationship>
</Relationships>
</file>

<file path=ppt/slides/_rels/slide12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29.xml"></Relationship>
<Relationship Id="rId3" Type="http://schemas.openxmlformats.org/officeDocument/2006/relationships/image" Target="../media/129.jpeg"></Relationship>
</Relationships>
</file>

<file path=ppt/slides/_rels/slide1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.xml"></Relationship>
<Relationship Id="rId3" Type="http://schemas.openxmlformats.org/officeDocument/2006/relationships/image" Target="../media/013.jpeg"></Relationship>
</Relationships>
</file>

<file path=ppt/slides/_rels/slide13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0.xml"></Relationship>
<Relationship Id="rId3" Type="http://schemas.openxmlformats.org/officeDocument/2006/relationships/image" Target="../media/130.jpeg"></Relationship>
</Relationships>
</file>

<file path=ppt/slides/_rels/slide13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1.xml"></Relationship>
<Relationship Id="rId3" Type="http://schemas.openxmlformats.org/officeDocument/2006/relationships/image" Target="../media/131.jpeg"></Relationship>
</Relationships>
</file>

<file path=ppt/slides/_rels/slide13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2.xml"></Relationship>
<Relationship Id="rId3" Type="http://schemas.openxmlformats.org/officeDocument/2006/relationships/image" Target="../media/132.jpeg"></Relationship>
</Relationships>
</file>

<file path=ppt/slides/_rels/slide13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3.xml"></Relationship>
<Relationship Id="rId3" Type="http://schemas.openxmlformats.org/officeDocument/2006/relationships/image" Target="../media/133.jpeg"></Relationship>
</Relationships>
</file>

<file path=ppt/slides/_rels/slide13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4.xml"></Relationship>
<Relationship Id="rId3" Type="http://schemas.openxmlformats.org/officeDocument/2006/relationships/image" Target="../media/134.jpeg"></Relationship>
</Relationships>
</file>

<file path=ppt/slides/_rels/slide13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5.xml"></Relationship>
<Relationship Id="rId3" Type="http://schemas.openxmlformats.org/officeDocument/2006/relationships/image" Target="../media/135.jpeg"></Relationship>
</Relationships>
</file>

<file path=ppt/slides/_rels/slide13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6.xml"></Relationship>
<Relationship Id="rId3" Type="http://schemas.openxmlformats.org/officeDocument/2006/relationships/image" Target="../media/136.jpeg"></Relationship>
</Relationships>
</file>

<file path=ppt/slides/_rels/slide13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7.xml"></Relationship>
<Relationship Id="rId3" Type="http://schemas.openxmlformats.org/officeDocument/2006/relationships/image" Target="../media/137.jpeg"></Relationship>
</Relationships>
</file>

<file path=ppt/slides/_rels/slide13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8.xml"></Relationship>
<Relationship Id="rId3" Type="http://schemas.openxmlformats.org/officeDocument/2006/relationships/image" Target="../media/138.jpeg"></Relationship>
</Relationships>
</file>

<file path=ppt/slides/_rels/slide13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39.xml"></Relationship>
<Relationship Id="rId3" Type="http://schemas.openxmlformats.org/officeDocument/2006/relationships/image" Target="../media/139.jpeg"></Relationship>
</Relationships>
</file>

<file path=ppt/slides/_rels/slide1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.xml"></Relationship>
<Relationship Id="rId3" Type="http://schemas.openxmlformats.org/officeDocument/2006/relationships/image" Target="../media/014.jpeg"></Relationship>
</Relationships>
</file>

<file path=ppt/slides/_rels/slide14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0.xml"></Relationship>
<Relationship Id="rId3" Type="http://schemas.openxmlformats.org/officeDocument/2006/relationships/image" Target="../media/140.jpeg"></Relationship>
</Relationships>
</file>

<file path=ppt/slides/_rels/slide14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1.xml"></Relationship>
<Relationship Id="rId3" Type="http://schemas.openxmlformats.org/officeDocument/2006/relationships/image" Target="../media/141.jpeg"></Relationship>
</Relationships>
</file>

<file path=ppt/slides/_rels/slide14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2.xml"></Relationship>
<Relationship Id="rId3" Type="http://schemas.openxmlformats.org/officeDocument/2006/relationships/image" Target="../media/142.jpeg"></Relationship>
</Relationships>
</file>

<file path=ppt/slides/_rels/slide14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3.xml"></Relationship>
<Relationship Id="rId3" Type="http://schemas.openxmlformats.org/officeDocument/2006/relationships/image" Target="../media/143.jpeg"></Relationship>
</Relationships>
</file>

<file path=ppt/slides/_rels/slide14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4.xml"></Relationship>
<Relationship Id="rId3" Type="http://schemas.openxmlformats.org/officeDocument/2006/relationships/image" Target="../media/144.jpeg"></Relationship>
</Relationships>
</file>

<file path=ppt/slides/_rels/slide14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5.xml"></Relationship>
<Relationship Id="rId3" Type="http://schemas.openxmlformats.org/officeDocument/2006/relationships/image" Target="../media/145.jpeg"></Relationship>
</Relationships>
</file>

<file path=ppt/slides/_rels/slide14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6.xml"></Relationship>
<Relationship Id="rId3" Type="http://schemas.openxmlformats.org/officeDocument/2006/relationships/image" Target="../media/146.jpeg"></Relationship>
</Relationships>
</file>

<file path=ppt/slides/_rels/slide14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7.xml"></Relationship>
<Relationship Id="rId3" Type="http://schemas.openxmlformats.org/officeDocument/2006/relationships/image" Target="../media/147.jpeg"></Relationship>
</Relationships>
</file>

<file path=ppt/slides/_rels/slide14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8.xml"></Relationship>
<Relationship Id="rId3" Type="http://schemas.openxmlformats.org/officeDocument/2006/relationships/image" Target="../media/148.jpeg"></Relationship>
</Relationships>
</file>

<file path=ppt/slides/_rels/slide14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49.xml"></Relationship>
<Relationship Id="rId3" Type="http://schemas.openxmlformats.org/officeDocument/2006/relationships/image" Target="../media/149.jpeg"></Relationship>
</Relationships>
</file>

<file path=ppt/slides/_rels/slide1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.xml"></Relationship>
<Relationship Id="rId3" Type="http://schemas.openxmlformats.org/officeDocument/2006/relationships/image" Target="../media/015.jpeg"></Relationship>
</Relationships>
</file>

<file path=ppt/slides/_rels/slide15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0.xml"></Relationship>
<Relationship Id="rId3" Type="http://schemas.openxmlformats.org/officeDocument/2006/relationships/image" Target="../media/150.jpeg"></Relationship>
</Relationships>
</file>

<file path=ppt/slides/_rels/slide15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1.xml"></Relationship>
<Relationship Id="rId3" Type="http://schemas.openxmlformats.org/officeDocument/2006/relationships/image" Target="../media/151.jpeg"></Relationship>
</Relationships>
</file>

<file path=ppt/slides/_rels/slide15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2.xml"></Relationship>
<Relationship Id="rId3" Type="http://schemas.openxmlformats.org/officeDocument/2006/relationships/image" Target="../media/152.jpeg"></Relationship>
</Relationships>
</file>

<file path=ppt/slides/_rels/slide15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3.xml"></Relationship>
<Relationship Id="rId3" Type="http://schemas.openxmlformats.org/officeDocument/2006/relationships/image" Target="../media/153.jpeg"></Relationship>
</Relationships>
</file>

<file path=ppt/slides/_rels/slide15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4.xml"></Relationship>
<Relationship Id="rId3" Type="http://schemas.openxmlformats.org/officeDocument/2006/relationships/image" Target="../media/154.jpeg"></Relationship>
</Relationships>
</file>

<file path=ppt/slides/_rels/slide15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5.xml"></Relationship>
<Relationship Id="rId3" Type="http://schemas.openxmlformats.org/officeDocument/2006/relationships/image" Target="../media/155.jpeg"></Relationship>
</Relationships>
</file>

<file path=ppt/slides/_rels/slide15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6.xml"></Relationship>
<Relationship Id="rId3" Type="http://schemas.openxmlformats.org/officeDocument/2006/relationships/image" Target="../media/156.jpeg"></Relationship>
</Relationships>
</file>

<file path=ppt/slides/_rels/slide15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7.xml"></Relationship>
<Relationship Id="rId3" Type="http://schemas.openxmlformats.org/officeDocument/2006/relationships/image" Target="../media/157.jpeg"></Relationship>
</Relationships>
</file>

<file path=ppt/slides/_rels/slide15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8.xml"></Relationship>
<Relationship Id="rId3" Type="http://schemas.openxmlformats.org/officeDocument/2006/relationships/image" Target="../media/158.jpeg"></Relationship>
</Relationships>
</file>

<file path=ppt/slides/_rels/slide15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59.xml"></Relationship>
<Relationship Id="rId3" Type="http://schemas.openxmlformats.org/officeDocument/2006/relationships/image" Target="../media/159.jpeg"></Relationship>
</Relationships>
</file>

<file path=ppt/slides/_rels/slide1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.xml"></Relationship>
<Relationship Id="rId3" Type="http://schemas.openxmlformats.org/officeDocument/2006/relationships/image" Target="../media/016.jpeg"></Relationship>
</Relationships>
</file>

<file path=ppt/slides/_rels/slide16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0.xml"></Relationship>
<Relationship Id="rId3" Type="http://schemas.openxmlformats.org/officeDocument/2006/relationships/image" Target="../media/160.jpeg"></Relationship>
</Relationships>
</file>

<file path=ppt/slides/_rels/slide16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1.xml"></Relationship>
<Relationship Id="rId3" Type="http://schemas.openxmlformats.org/officeDocument/2006/relationships/image" Target="../media/161.jpeg"></Relationship>
</Relationships>
</file>

<file path=ppt/slides/_rels/slide16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2.xml"></Relationship>
<Relationship Id="rId3" Type="http://schemas.openxmlformats.org/officeDocument/2006/relationships/image" Target="../media/162.jpeg"></Relationship>
</Relationships>
</file>

<file path=ppt/slides/_rels/slide16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3.xml"></Relationship>
<Relationship Id="rId3" Type="http://schemas.openxmlformats.org/officeDocument/2006/relationships/image" Target="../media/163.jpeg"></Relationship>
</Relationships>
</file>

<file path=ppt/slides/_rels/slide16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4.xml"></Relationship>
<Relationship Id="rId3" Type="http://schemas.openxmlformats.org/officeDocument/2006/relationships/image" Target="../media/164.jpeg"></Relationship>
</Relationships>
</file>

<file path=ppt/slides/_rels/slide16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5.xml"></Relationship>
<Relationship Id="rId3" Type="http://schemas.openxmlformats.org/officeDocument/2006/relationships/image" Target="../media/165.jpeg"></Relationship>
</Relationships>
</file>

<file path=ppt/slides/_rels/slide16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6.xml"></Relationship>
<Relationship Id="rId3" Type="http://schemas.openxmlformats.org/officeDocument/2006/relationships/image" Target="../media/166.jpeg"></Relationship>
</Relationships>
</file>

<file path=ppt/slides/_rels/slide16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7.xml"></Relationship>
<Relationship Id="rId3" Type="http://schemas.openxmlformats.org/officeDocument/2006/relationships/image" Target="../media/167.jpeg"></Relationship>
</Relationships>
</file>

<file path=ppt/slides/_rels/slide16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8.xml"></Relationship>
<Relationship Id="rId3" Type="http://schemas.openxmlformats.org/officeDocument/2006/relationships/image" Target="../media/168.jpeg"></Relationship>
</Relationships>
</file>

<file path=ppt/slides/_rels/slide16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69.xml"></Relationship>
<Relationship Id="rId3" Type="http://schemas.openxmlformats.org/officeDocument/2006/relationships/image" Target="../media/169.jpeg"></Relationship>
</Relationships>
</file>

<file path=ppt/slides/_rels/slide1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.xml"></Relationship>
<Relationship Id="rId3" Type="http://schemas.openxmlformats.org/officeDocument/2006/relationships/image" Target="../media/017.jpeg"></Relationship>
</Relationships>
</file>

<file path=ppt/slides/_rels/slide17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0.xml"></Relationship>
<Relationship Id="rId3" Type="http://schemas.openxmlformats.org/officeDocument/2006/relationships/image" Target="../media/170.jpeg"></Relationship>
</Relationships>
</file>

<file path=ppt/slides/_rels/slide17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1.xml"></Relationship>
<Relationship Id="rId3" Type="http://schemas.openxmlformats.org/officeDocument/2006/relationships/image" Target="../media/171.jpeg"></Relationship>
</Relationships>
</file>

<file path=ppt/slides/_rels/slide17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2.xml"></Relationship>
<Relationship Id="rId3" Type="http://schemas.openxmlformats.org/officeDocument/2006/relationships/image" Target="../media/172.jpeg"></Relationship>
</Relationships>
</file>

<file path=ppt/slides/_rels/slide17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3.xml"></Relationship>
<Relationship Id="rId3" Type="http://schemas.openxmlformats.org/officeDocument/2006/relationships/image" Target="../media/173.jpeg"></Relationship>
</Relationships>
</file>

<file path=ppt/slides/_rels/slide17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4.xml"></Relationship>
<Relationship Id="rId3" Type="http://schemas.openxmlformats.org/officeDocument/2006/relationships/image" Target="../media/174.jpeg"></Relationship>
</Relationships>
</file>

<file path=ppt/slides/_rels/slide17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5.xml"></Relationship>
<Relationship Id="rId3" Type="http://schemas.openxmlformats.org/officeDocument/2006/relationships/image" Target="../media/175.jpeg"></Relationship>
</Relationships>
</file>

<file path=ppt/slides/_rels/slide17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6.xml"></Relationship>
<Relationship Id="rId3" Type="http://schemas.openxmlformats.org/officeDocument/2006/relationships/image" Target="../media/176.jpeg"></Relationship>
</Relationships>
</file>

<file path=ppt/slides/_rels/slide17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7.xml"></Relationship>
<Relationship Id="rId3" Type="http://schemas.openxmlformats.org/officeDocument/2006/relationships/image" Target="../media/177.jpeg"></Relationship>
</Relationships>
</file>

<file path=ppt/slides/_rels/slide17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8.xml"></Relationship>
<Relationship Id="rId3" Type="http://schemas.openxmlformats.org/officeDocument/2006/relationships/image" Target="../media/178.jpeg"></Relationship>
</Relationships>
</file>

<file path=ppt/slides/_rels/slide17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79.xml"></Relationship>
<Relationship Id="rId3" Type="http://schemas.openxmlformats.org/officeDocument/2006/relationships/image" Target="../media/179.jpeg"></Relationship>
</Relationships>
</file>

<file path=ppt/slides/_rels/slide1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.xml"></Relationship>
<Relationship Id="rId3" Type="http://schemas.openxmlformats.org/officeDocument/2006/relationships/image" Target="../media/018.jpeg"></Relationship>
</Relationships>
</file>

<file path=ppt/slides/_rels/slide18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0.xml"></Relationship>
<Relationship Id="rId3" Type="http://schemas.openxmlformats.org/officeDocument/2006/relationships/image" Target="../media/180.jpeg"></Relationship>
</Relationships>
</file>

<file path=ppt/slides/_rels/slide18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1.xml"></Relationship>
<Relationship Id="rId3" Type="http://schemas.openxmlformats.org/officeDocument/2006/relationships/image" Target="../media/181.jpeg"></Relationship>
</Relationships>
</file>

<file path=ppt/slides/_rels/slide18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2.xml"></Relationship>
<Relationship Id="rId3" Type="http://schemas.openxmlformats.org/officeDocument/2006/relationships/image" Target="../media/182.jpeg"></Relationship>
</Relationships>
</file>

<file path=ppt/slides/_rels/slide18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3.xml"></Relationship>
<Relationship Id="rId3" Type="http://schemas.openxmlformats.org/officeDocument/2006/relationships/image" Target="../media/183.jpeg"></Relationship>
</Relationships>
</file>

<file path=ppt/slides/_rels/slide18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4.xml"></Relationship>
<Relationship Id="rId3" Type="http://schemas.openxmlformats.org/officeDocument/2006/relationships/image" Target="../media/184.jpeg"></Relationship>
</Relationships>
</file>

<file path=ppt/slides/_rels/slide18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85.xml"></Relationship>
<Relationship Id="rId3" Type="http://schemas.openxmlformats.org/officeDocument/2006/relationships/image" Target="../media/185.jpeg"></Relationship>
</Relationships>
</file>

<file path=ppt/slides/_rels/slide1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19.xml"></Relationship>
<Relationship Id="rId3" Type="http://schemas.openxmlformats.org/officeDocument/2006/relationships/image" Target="../media/019.jpeg"></Relationship>
</Relationships>
</file>

<file path=ppt/slides/_rels/slide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.xml"></Relationship>
<Relationship Id="rId3" Type="http://schemas.openxmlformats.org/officeDocument/2006/relationships/image" Target="../media/002.jpeg"></Relationship>
</Relationships>
</file>

<file path=ppt/slides/_rels/slide2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0.xml"></Relationship>
<Relationship Id="rId3" Type="http://schemas.openxmlformats.org/officeDocument/2006/relationships/image" Target="../media/020.jpeg"></Relationship>
</Relationships>
</file>

<file path=ppt/slides/_rels/slide2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1.xml"></Relationship>
<Relationship Id="rId3" Type="http://schemas.openxmlformats.org/officeDocument/2006/relationships/image" Target="../media/021.jpeg"></Relationship>
</Relationships>
</file>

<file path=ppt/slides/_rels/slide2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2.xml"></Relationship>
<Relationship Id="rId3" Type="http://schemas.openxmlformats.org/officeDocument/2006/relationships/image" Target="../media/022.jpeg"></Relationship>
</Relationships>
</file>

<file path=ppt/slides/_rels/slide2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3.xml"></Relationship>
<Relationship Id="rId3" Type="http://schemas.openxmlformats.org/officeDocument/2006/relationships/image" Target="../media/023.jpeg"></Relationship>
</Relationships>
</file>

<file path=ppt/slides/_rels/slide2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4.xml"></Relationship>
<Relationship Id="rId3" Type="http://schemas.openxmlformats.org/officeDocument/2006/relationships/image" Target="../media/024.jpeg"></Relationship>
</Relationships>
</file>

<file path=ppt/slides/_rels/slide2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5.xml"></Relationship>
<Relationship Id="rId3" Type="http://schemas.openxmlformats.org/officeDocument/2006/relationships/image" Target="../media/025.jpeg"></Relationship>
</Relationships>
</file>

<file path=ppt/slides/_rels/slide2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6.xml"></Relationship>
<Relationship Id="rId3" Type="http://schemas.openxmlformats.org/officeDocument/2006/relationships/image" Target="../media/026.jpeg"></Relationship>
</Relationships>
</file>

<file path=ppt/slides/_rels/slide2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7.xml"></Relationship>
<Relationship Id="rId3" Type="http://schemas.openxmlformats.org/officeDocument/2006/relationships/image" Target="../media/027.jpeg"></Relationship>
</Relationships>
</file>

<file path=ppt/slides/_rels/slide2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8.xml"></Relationship>
<Relationship Id="rId3" Type="http://schemas.openxmlformats.org/officeDocument/2006/relationships/image" Target="../media/028.jpeg"></Relationship>
</Relationships>
</file>

<file path=ppt/slides/_rels/slide2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29.xml"></Relationship>
<Relationship Id="rId3" Type="http://schemas.openxmlformats.org/officeDocument/2006/relationships/image" Target="../media/029.jpeg"></Relationship>
</Relationships>
</file>

<file path=ppt/slides/_rels/slide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.xml"></Relationship>
<Relationship Id="rId3" Type="http://schemas.openxmlformats.org/officeDocument/2006/relationships/image" Target="../media/003.jpeg"></Relationship>
</Relationships>
</file>

<file path=ppt/slides/_rels/slide3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0.xml"></Relationship>
<Relationship Id="rId3" Type="http://schemas.openxmlformats.org/officeDocument/2006/relationships/image" Target="../media/030.jpeg"></Relationship>
</Relationships>
</file>

<file path=ppt/slides/_rels/slide3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1.xml"></Relationship>
<Relationship Id="rId3" Type="http://schemas.openxmlformats.org/officeDocument/2006/relationships/image" Target="../media/031.jpeg"></Relationship>
</Relationships>
</file>

<file path=ppt/slides/_rels/slide3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2.xml"></Relationship>
<Relationship Id="rId3" Type="http://schemas.openxmlformats.org/officeDocument/2006/relationships/image" Target="../media/032.jpeg"></Relationship>
</Relationships>
</file>

<file path=ppt/slides/_rels/slide3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3.xml"></Relationship>
<Relationship Id="rId3" Type="http://schemas.openxmlformats.org/officeDocument/2006/relationships/image" Target="../media/033.jpeg"></Relationship>
</Relationships>
</file>

<file path=ppt/slides/_rels/slide3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4.xml"></Relationship>
<Relationship Id="rId3" Type="http://schemas.openxmlformats.org/officeDocument/2006/relationships/image" Target="../media/034.jpeg"></Relationship>
</Relationships>
</file>

<file path=ppt/slides/_rels/slide3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5.xml"></Relationship>
<Relationship Id="rId3" Type="http://schemas.openxmlformats.org/officeDocument/2006/relationships/image" Target="../media/035.jpeg"></Relationship>
</Relationships>
</file>

<file path=ppt/slides/_rels/slide3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6.xml"></Relationship>
<Relationship Id="rId3" Type="http://schemas.openxmlformats.org/officeDocument/2006/relationships/image" Target="../media/036.jpeg"></Relationship>
</Relationships>
</file>

<file path=ppt/slides/_rels/slide3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7.xml"></Relationship>
<Relationship Id="rId3" Type="http://schemas.openxmlformats.org/officeDocument/2006/relationships/image" Target="../media/037.jpeg"></Relationship>
</Relationships>
</file>

<file path=ppt/slides/_rels/slide3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8.xml"></Relationship>
<Relationship Id="rId3" Type="http://schemas.openxmlformats.org/officeDocument/2006/relationships/image" Target="../media/038.jpeg"></Relationship>
</Relationships>
</file>

<file path=ppt/slides/_rels/slide3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39.xml"></Relationship>
<Relationship Id="rId3" Type="http://schemas.openxmlformats.org/officeDocument/2006/relationships/image" Target="../media/039.jpeg"></Relationship>
</Relationships>
</file>

<file path=ppt/slides/_rels/slide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.xml"></Relationship>
<Relationship Id="rId3" Type="http://schemas.openxmlformats.org/officeDocument/2006/relationships/image" Target="../media/004.jpeg"></Relationship>
</Relationships>
</file>

<file path=ppt/slides/_rels/slide4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0.xml"></Relationship>
<Relationship Id="rId3" Type="http://schemas.openxmlformats.org/officeDocument/2006/relationships/image" Target="../media/040.jpeg"></Relationship>
</Relationships>
</file>

<file path=ppt/slides/_rels/slide4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1.xml"></Relationship>
<Relationship Id="rId3" Type="http://schemas.openxmlformats.org/officeDocument/2006/relationships/image" Target="../media/041.jpeg"></Relationship>
</Relationships>
</file>

<file path=ppt/slides/_rels/slide4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2.xml"></Relationship>
<Relationship Id="rId3" Type="http://schemas.openxmlformats.org/officeDocument/2006/relationships/image" Target="../media/042.jpeg"></Relationship>
</Relationships>
</file>

<file path=ppt/slides/_rels/slide4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3.xml"></Relationship>
<Relationship Id="rId3" Type="http://schemas.openxmlformats.org/officeDocument/2006/relationships/image" Target="../media/043.jpeg"></Relationship>
</Relationships>
</file>

<file path=ppt/slides/_rels/slide4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4.xml"></Relationship>
<Relationship Id="rId3" Type="http://schemas.openxmlformats.org/officeDocument/2006/relationships/image" Target="../media/044.jpeg"></Relationship>
</Relationships>
</file>

<file path=ppt/slides/_rels/slide4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5.xml"></Relationship>
<Relationship Id="rId3" Type="http://schemas.openxmlformats.org/officeDocument/2006/relationships/image" Target="../media/045.jpeg"></Relationship>
</Relationships>
</file>

<file path=ppt/slides/_rels/slide4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6.xml"></Relationship>
<Relationship Id="rId3" Type="http://schemas.openxmlformats.org/officeDocument/2006/relationships/image" Target="../media/046.jpeg"></Relationship>
</Relationships>
</file>

<file path=ppt/slides/_rels/slide4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7.xml"></Relationship>
<Relationship Id="rId3" Type="http://schemas.openxmlformats.org/officeDocument/2006/relationships/image" Target="../media/047.jpeg"></Relationship>
</Relationships>
</file>

<file path=ppt/slides/_rels/slide4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8.xml"></Relationship>
<Relationship Id="rId3" Type="http://schemas.openxmlformats.org/officeDocument/2006/relationships/image" Target="../media/048.jpeg"></Relationship>
</Relationships>
</file>

<file path=ppt/slides/_rels/slide4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49.xml"></Relationship>
<Relationship Id="rId3" Type="http://schemas.openxmlformats.org/officeDocument/2006/relationships/image" Target="../media/049.jpeg"></Relationship>
</Relationships>
</file>

<file path=ppt/slides/_rels/slide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.xml"></Relationship>
<Relationship Id="rId3" Type="http://schemas.openxmlformats.org/officeDocument/2006/relationships/image" Target="../media/005.jpeg"></Relationship>
</Relationships>
</file>

<file path=ppt/slides/_rels/slide5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0.xml"></Relationship>
<Relationship Id="rId3" Type="http://schemas.openxmlformats.org/officeDocument/2006/relationships/image" Target="../media/050.jpeg"></Relationship>
</Relationships>
</file>

<file path=ppt/slides/_rels/slide5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1.xml"></Relationship>
<Relationship Id="rId3" Type="http://schemas.openxmlformats.org/officeDocument/2006/relationships/image" Target="../media/051.jpeg"></Relationship>
</Relationships>
</file>

<file path=ppt/slides/_rels/slide5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2.xml"></Relationship>
<Relationship Id="rId3" Type="http://schemas.openxmlformats.org/officeDocument/2006/relationships/image" Target="../media/052.jpeg"></Relationship>
</Relationships>
</file>

<file path=ppt/slides/_rels/slide5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3.xml"></Relationship>
<Relationship Id="rId3" Type="http://schemas.openxmlformats.org/officeDocument/2006/relationships/image" Target="../media/053.jpeg"></Relationship>
</Relationships>
</file>

<file path=ppt/slides/_rels/slide5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4.xml"></Relationship>
<Relationship Id="rId3" Type="http://schemas.openxmlformats.org/officeDocument/2006/relationships/image" Target="../media/054.jpeg"></Relationship>
</Relationships>
</file>

<file path=ppt/slides/_rels/slide5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5.xml"></Relationship>
<Relationship Id="rId3" Type="http://schemas.openxmlformats.org/officeDocument/2006/relationships/image" Target="../media/055.jpeg"></Relationship>
</Relationships>
</file>

<file path=ppt/slides/_rels/slide5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6.xml"></Relationship>
<Relationship Id="rId3" Type="http://schemas.openxmlformats.org/officeDocument/2006/relationships/image" Target="../media/056.jpeg"></Relationship>
</Relationships>
</file>

<file path=ppt/slides/_rels/slide5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7.xml"></Relationship>
<Relationship Id="rId3" Type="http://schemas.openxmlformats.org/officeDocument/2006/relationships/image" Target="../media/057.jpeg"></Relationship>
</Relationships>
</file>

<file path=ppt/slides/_rels/slide5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8.xml"></Relationship>
<Relationship Id="rId3" Type="http://schemas.openxmlformats.org/officeDocument/2006/relationships/image" Target="../media/058.jpeg"></Relationship>
</Relationships>
</file>

<file path=ppt/slides/_rels/slide5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59.xml"></Relationship>
<Relationship Id="rId3" Type="http://schemas.openxmlformats.org/officeDocument/2006/relationships/image" Target="../media/059.jpeg"></Relationship>
</Relationships>
</file>

<file path=ppt/slides/_rels/slide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.xml"></Relationship>
<Relationship Id="rId3" Type="http://schemas.openxmlformats.org/officeDocument/2006/relationships/image" Target="../media/006.jpeg"></Relationship>
</Relationships>
</file>

<file path=ppt/slides/_rels/slide6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0.xml"></Relationship>
<Relationship Id="rId3" Type="http://schemas.openxmlformats.org/officeDocument/2006/relationships/image" Target="../media/060.jpeg"></Relationship>
</Relationships>
</file>

<file path=ppt/slides/_rels/slide6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1.xml"></Relationship>
<Relationship Id="rId3" Type="http://schemas.openxmlformats.org/officeDocument/2006/relationships/image" Target="../media/061.jpeg"></Relationship>
</Relationships>
</file>

<file path=ppt/slides/_rels/slide6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2.xml"></Relationship>
<Relationship Id="rId3" Type="http://schemas.openxmlformats.org/officeDocument/2006/relationships/image" Target="../media/062.jpeg"></Relationship>
</Relationships>
</file>

<file path=ppt/slides/_rels/slide6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3.xml"></Relationship>
<Relationship Id="rId3" Type="http://schemas.openxmlformats.org/officeDocument/2006/relationships/image" Target="../media/063.jpeg"></Relationship>
</Relationships>
</file>

<file path=ppt/slides/_rels/slide6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4.xml"></Relationship>
<Relationship Id="rId3" Type="http://schemas.openxmlformats.org/officeDocument/2006/relationships/image" Target="../media/064.jpeg"></Relationship>
</Relationships>
</file>

<file path=ppt/slides/_rels/slide6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5.xml"></Relationship>
<Relationship Id="rId3" Type="http://schemas.openxmlformats.org/officeDocument/2006/relationships/image" Target="../media/065.jpeg"></Relationship>
</Relationships>
</file>

<file path=ppt/slides/_rels/slide6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6.xml"></Relationship>
<Relationship Id="rId3" Type="http://schemas.openxmlformats.org/officeDocument/2006/relationships/image" Target="../media/066.jpeg"></Relationship>
</Relationships>
</file>

<file path=ppt/slides/_rels/slide6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7.xml"></Relationship>
<Relationship Id="rId3" Type="http://schemas.openxmlformats.org/officeDocument/2006/relationships/image" Target="../media/067.jpeg"></Relationship>
</Relationships>
</file>

<file path=ppt/slides/_rels/slide6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8.xml"></Relationship>
<Relationship Id="rId3" Type="http://schemas.openxmlformats.org/officeDocument/2006/relationships/image" Target="../media/068.jpeg"></Relationship>
</Relationships>
</file>

<file path=ppt/slides/_rels/slide6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69.xml"></Relationship>
<Relationship Id="rId3" Type="http://schemas.openxmlformats.org/officeDocument/2006/relationships/image" Target="../media/069.jpeg"></Relationship>
</Relationships>
</file>

<file path=ppt/slides/_rels/slide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.xml"></Relationship>
<Relationship Id="rId3" Type="http://schemas.openxmlformats.org/officeDocument/2006/relationships/image" Target="../media/007.jpeg"></Relationship>
</Relationships>
</file>

<file path=ppt/slides/_rels/slide7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0.xml"></Relationship>
<Relationship Id="rId3" Type="http://schemas.openxmlformats.org/officeDocument/2006/relationships/image" Target="../media/070.jpeg"></Relationship>
</Relationships>
</file>

<file path=ppt/slides/_rels/slide7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1.xml"></Relationship>
<Relationship Id="rId3" Type="http://schemas.openxmlformats.org/officeDocument/2006/relationships/image" Target="../media/071.jpeg"></Relationship>
</Relationships>
</file>

<file path=ppt/slides/_rels/slide7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2.xml"></Relationship>
<Relationship Id="rId3" Type="http://schemas.openxmlformats.org/officeDocument/2006/relationships/image" Target="../media/072.jpeg"></Relationship>
</Relationships>
</file>

<file path=ppt/slides/_rels/slide7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3.xml"></Relationship>
<Relationship Id="rId3" Type="http://schemas.openxmlformats.org/officeDocument/2006/relationships/image" Target="../media/073.jpeg"></Relationship>
</Relationships>
</file>

<file path=ppt/slides/_rels/slide7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4.xml"></Relationship>
<Relationship Id="rId3" Type="http://schemas.openxmlformats.org/officeDocument/2006/relationships/image" Target="../media/074.jpeg"></Relationship>
</Relationships>
</file>

<file path=ppt/slides/_rels/slide7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5.xml"></Relationship>
<Relationship Id="rId3" Type="http://schemas.openxmlformats.org/officeDocument/2006/relationships/image" Target="../media/075.jpeg"></Relationship>
</Relationships>
</file>

<file path=ppt/slides/_rels/slide7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6.xml"></Relationship>
<Relationship Id="rId3" Type="http://schemas.openxmlformats.org/officeDocument/2006/relationships/image" Target="../media/076.jpeg"></Relationship>
</Relationships>
</file>

<file path=ppt/slides/_rels/slide7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7.xml"></Relationship>
<Relationship Id="rId3" Type="http://schemas.openxmlformats.org/officeDocument/2006/relationships/image" Target="../media/077.jpeg"></Relationship>
</Relationships>
</file>

<file path=ppt/slides/_rels/slide7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8.xml"></Relationship>
<Relationship Id="rId3" Type="http://schemas.openxmlformats.org/officeDocument/2006/relationships/image" Target="../media/078.jpeg"></Relationship>
</Relationships>
</file>

<file path=ppt/slides/_rels/slide7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79.xml"></Relationship>
<Relationship Id="rId3" Type="http://schemas.openxmlformats.org/officeDocument/2006/relationships/image" Target="../media/079.jpeg"></Relationship>
</Relationships>
</file>

<file path=ppt/slides/_rels/slide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.xml"></Relationship>
<Relationship Id="rId3" Type="http://schemas.openxmlformats.org/officeDocument/2006/relationships/image" Target="../media/008.jpeg"></Relationship>
</Relationships>
</file>

<file path=ppt/slides/_rels/slide8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0.xml"></Relationship>
<Relationship Id="rId3" Type="http://schemas.openxmlformats.org/officeDocument/2006/relationships/image" Target="../media/080.jpeg"></Relationship>
</Relationships>
</file>

<file path=ppt/slides/_rels/slide8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1.xml"></Relationship>
<Relationship Id="rId3" Type="http://schemas.openxmlformats.org/officeDocument/2006/relationships/image" Target="../media/081.jpeg"></Relationship>
</Relationships>
</file>

<file path=ppt/slides/_rels/slide8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2.xml"></Relationship>
<Relationship Id="rId3" Type="http://schemas.openxmlformats.org/officeDocument/2006/relationships/image" Target="../media/082.jpeg"></Relationship>
</Relationships>
</file>

<file path=ppt/slides/_rels/slide8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3.xml"></Relationship>
<Relationship Id="rId3" Type="http://schemas.openxmlformats.org/officeDocument/2006/relationships/image" Target="../media/083.jpeg"></Relationship>
</Relationships>
</file>

<file path=ppt/slides/_rels/slide8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4.xml"></Relationship>
<Relationship Id="rId3" Type="http://schemas.openxmlformats.org/officeDocument/2006/relationships/image" Target="../media/084.jpeg"></Relationship>
</Relationships>
</file>

<file path=ppt/slides/_rels/slide8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5.xml"></Relationship>
<Relationship Id="rId3" Type="http://schemas.openxmlformats.org/officeDocument/2006/relationships/image" Target="../media/085.jpeg"></Relationship>
</Relationships>
</file>

<file path=ppt/slides/_rels/slide8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6.xml"></Relationship>
<Relationship Id="rId3" Type="http://schemas.openxmlformats.org/officeDocument/2006/relationships/image" Target="../media/086.jpeg"></Relationship>
</Relationships>
</file>

<file path=ppt/slides/_rels/slide8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7.xml"></Relationship>
<Relationship Id="rId3" Type="http://schemas.openxmlformats.org/officeDocument/2006/relationships/image" Target="../media/087.jpeg"></Relationship>
</Relationships>
</file>

<file path=ppt/slides/_rels/slide8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8.xml"></Relationship>
<Relationship Id="rId3" Type="http://schemas.openxmlformats.org/officeDocument/2006/relationships/image" Target="../media/088.jpeg"></Relationship>
</Relationships>
</file>

<file path=ppt/slides/_rels/slide8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89.xml"></Relationship>
<Relationship Id="rId3" Type="http://schemas.openxmlformats.org/officeDocument/2006/relationships/image" Target="../media/089.jpeg"></Relationship>
</Relationships>
</file>

<file path=ppt/slides/_rels/slide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.xml"></Relationship>
<Relationship Id="rId3" Type="http://schemas.openxmlformats.org/officeDocument/2006/relationships/image" Target="../media/009.jpeg"></Relationship>
</Relationships>
</file>

<file path=ppt/slides/_rels/slide90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0.xml"></Relationship>
<Relationship Id="rId3" Type="http://schemas.openxmlformats.org/officeDocument/2006/relationships/image" Target="../media/090.jpeg"></Relationship>
</Relationships>
</file>

<file path=ppt/slides/_rels/slide91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1.xml"></Relationship>
<Relationship Id="rId3" Type="http://schemas.openxmlformats.org/officeDocument/2006/relationships/image" Target="../media/091.jpeg"></Relationship>
</Relationships>
</file>

<file path=ppt/slides/_rels/slide92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2.xml"></Relationship>
<Relationship Id="rId3" Type="http://schemas.openxmlformats.org/officeDocument/2006/relationships/image" Target="../media/092.jpeg"></Relationship>
</Relationships>
</file>

<file path=ppt/slides/_rels/slide93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3.xml"></Relationship>
<Relationship Id="rId3" Type="http://schemas.openxmlformats.org/officeDocument/2006/relationships/image" Target="../media/093.jpeg"></Relationship>
</Relationships>
</file>

<file path=ppt/slides/_rels/slide94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4.xml"></Relationship>
<Relationship Id="rId3" Type="http://schemas.openxmlformats.org/officeDocument/2006/relationships/image" Target="../media/094.jpeg"></Relationship>
</Relationships>
</file>

<file path=ppt/slides/_rels/slide95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5.xml"></Relationship>
<Relationship Id="rId3" Type="http://schemas.openxmlformats.org/officeDocument/2006/relationships/image" Target="../media/095.jpeg"></Relationship>
</Relationships>
</file>

<file path=ppt/slides/_rels/slide96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6.xml"></Relationship>
<Relationship Id="rId3" Type="http://schemas.openxmlformats.org/officeDocument/2006/relationships/image" Target="../media/096.jpeg"></Relationship>
</Relationships>
</file>

<file path=ppt/slides/_rels/slide97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7.xml"></Relationship>
<Relationship Id="rId3" Type="http://schemas.openxmlformats.org/officeDocument/2006/relationships/image" Target="../media/097.jpeg"></Relationship>
</Relationships>
</file>

<file path=ppt/slides/_rels/slide98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8.xml"></Relationship>
<Relationship Id="rId3" Type="http://schemas.openxmlformats.org/officeDocument/2006/relationships/image" Target="../media/098.jpeg"></Relationship>
</Relationships>
</file>

<file path=ppt/slides/_rels/slide99.xml.rels><?xml version="1.0" encoding="UTF-8" standalone="yes"?>
<Relationships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notesSlide" Target="../notesSlides/notesSlide99.xml"></Relationship>
<Relationship Id="rId3" Type="http://schemas.openxmlformats.org/officeDocument/2006/relationships/image" Target="../media/099.jpeg"></Relationship>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royuy\Pictures\Gundam\81cfa85agw1ed76u9n4o7j20yk67ru0x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86"/>
            <a:ext cx="9144000" cy="68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29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16</Words>
  <Application>Microsoft Office PowerPoint</Application>
  <PresentationFormat>On-screen Show (4:3)</PresentationFormat>
  <Paragraphs>7</Paragraphs>
  <Slides>185</Slides>
  <Notes>185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gundam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microservices   velocity</dc:title>
  <dc:creator>SlideShare Downloader</dc:creator>
  <cp:lastModifiedBy>SlideShare Downloader</cp:lastModifiedBy>
  <cp:revision>4</cp:revision>
  <dcterms:created xsi:type="dcterms:W3CDTF">2016-01-14T20:40:47Z</dcterms:created>
  <dcterms:modified xsi:type="dcterms:W3CDTF">2016-01-15T01:14:37Z</dcterms:modified>
  <cp:keywords>dragonsoft.weebly.com</cp:keywords>
</cp:coreProperties>
</file>